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9" r:id="rId6"/>
    <p:sldId id="257" r:id="rId7"/>
    <p:sldId id="258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71" r:id="rId16"/>
    <p:sldId id="269" r:id="rId17"/>
    <p:sldId id="267" r:id="rId18"/>
    <p:sldId id="268" r:id="rId1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4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96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4E3708-A3F5-D15D-F52C-EA19CC4B7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087363-F18E-804F-1234-1553B30AE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D100AD-F5E4-3A81-1F2C-42A81E2C2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C3BB95-1978-AC4D-C391-BA445D370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A81AED-9E7E-6609-8A88-E8BD6E02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976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C4181F-A8DE-C77B-DE17-B8FA3BE08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51437D7-ABBA-0B17-00BD-49ADBD6DD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6C02E8-0E0D-8AAF-7A95-FCFC6C53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DB856F-E669-2E75-E200-A96D680BE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58EF93-E29B-4894-8BEC-34C239DA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487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FA7AF02-DA6D-64AF-098F-ED004471A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7493883-1227-ADAD-BD31-0EB36AC53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586023-E1C1-3871-C824-AA1B1AF9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692932-D9BA-1093-D05D-6C17D39D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9F6B23-7D31-58E4-E493-C6AFA452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415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0EC963-C332-D36E-A659-8933B432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F4EE43-E7A9-41FC-5910-9E221E34F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FBEA04-1D4C-56CB-74C4-8A1BF17D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887C93-3838-8C4F-ABC6-E05CB027E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48D207-26CD-9BC9-B0B2-AA95068D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79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032764-9A6C-CA8B-09CA-89112132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E029BE-2C6B-7274-C590-6472F91F1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583AC2-AFD6-6317-B823-0D3379F93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72D17D-DBDE-CD2F-707D-4CAE43A8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67829D-5697-573B-CE99-4BC6AFBF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408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28C345-A29F-FEB4-A180-D69A01BB0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1AF858-EB55-4B40-D941-1A1BE514E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238B187-2999-896C-7470-1D1BC3E65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AAF2DB-6486-F71B-1FC7-1ED5C98DA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548C41-992C-C64A-049F-301D8CEA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AC2709-EC5E-26E5-34CA-DA1742D4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106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DA7DB6-97E1-F0A0-B109-12085851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9D447A2-AC30-387D-21C6-B8DEF928B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86B3E2E-C9CE-61DE-AA99-C0A313F7B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B2A704B-F430-A3BE-79C1-977CF527D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3ABE712-79D0-F0BA-A7FD-FC9CD2D69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847726F-35D4-E797-DB2D-39CA9DDB6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E38D228-C8D4-19EB-19F3-E914147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CEDECC1-0CC2-C4BE-62F8-81BCC667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028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A4F949-70BD-E5DF-F740-AB487C27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5EF8F42-F229-ACF2-573C-520F1CEC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7CCF650-AC50-FB5A-93C3-1349D9E7B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06CAB1A-733F-E32D-0A7D-1DB294762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757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F887857-0EDC-F145-300F-357F35AE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D519CB7-55D9-F1FB-AB73-E061BDB2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6B34A1D-8C2A-444F-70E5-481C7A1A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830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4B63AB-5007-A670-AC7A-195DCE2E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57344F-FBC7-E1DC-1399-71209615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5F26115-7FC1-B725-E041-D0D9F8631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15E8AD7-04F8-CBE2-5BC2-4C2EA640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2F26CA-AB72-B8AF-CA5F-C95E24F7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E468E4-71FA-AF40-A12A-DE1D9D6A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72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32D911-416B-E354-801B-61E94EC9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B69B404-F2EF-8DFD-F194-BAB7EF20F1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8EC3955-6063-5002-EE2E-0D15B5748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5C33D6-4B73-0275-903F-3AFB30E1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BB2E64-D1C3-784A-CE11-32CC5FD2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F02A83F-435A-31F4-1F3E-0632F41D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057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42F9072-E011-9819-1EA9-706642B5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7D4829D-88F1-A594-BB31-86A68A409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D01F19-A1C2-D1A7-B0C5-B7F6C0A11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DF68E7-BEBD-4CE7-ACA3-F6685313CDB0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BBD08-BE0A-D158-70EA-F1CD92D50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ACE120-D297-3A8F-E59A-6788F1D1D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97ED79-E3EB-4080-9B09-A658F96DA92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4223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4">
            <a:extLst>
              <a:ext uri="{FF2B5EF4-FFF2-40B4-BE49-F238E27FC236}">
                <a16:creationId xmlns:a16="http://schemas.microsoft.com/office/drawing/2014/main" xmlns="" id="{DD259094-7A52-5A7C-B559-92684C95B5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7943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xmlns="" id="{D1E1F4BE-A531-7163-ABF0-96EC5C7A9C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914306" y="378122"/>
            <a:ext cx="8229600" cy="724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688592" y="1472184"/>
            <a:ext cx="8229600" cy="438912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Articulo 302 del Código Procesal Civil de la Rep. Dom. 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Dispone ´´cuando procediere un informe de peritos, se ordenara por una sentencia, en la cual se enunciara claramente los objetos de la diligencia pericial´´.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Sentencia no. 19 de fecha 20 de octubre del 2010, Primera Sala de la SCJ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, 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 Jurisprudencia Dominicana para proteger a los accionistas que sientan sus derechos vulnerados por otros, o ante una dualidad de Consejo de Administración o ante la negativa de una rendición de cuentas, crea la figura del Administrador Judicial o Veedor, dando atención a las disposiciones  del Articulo 132 párrafo I y II de la Ley no. 479-08 de Sociedades Comerciales / Empresas Individuales, modificada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690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lantilla-10">
            <a:extLst>
              <a:ext uri="{FF2B5EF4-FFF2-40B4-BE49-F238E27FC236}">
                <a16:creationId xmlns:a16="http://schemas.microsoft.com/office/drawing/2014/main" xmlns="" id="{D1E1F4BE-A531-7163-ABF0-96EC5C7A9C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2025748" y="221340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893350" y="1021064"/>
            <a:ext cx="8229600" cy="3571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DO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TIPOS DE </a:t>
            </a:r>
            <a:r>
              <a:rPr kumimoji="0" lang="es-DO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SECUESTRO SEGÚN CÓDIGO</a:t>
            </a:r>
            <a:r>
              <a:rPr kumimoji="0" lang="es-DO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CIVIL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858682" y="1547228"/>
            <a:ext cx="8229600" cy="3571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SECUESTRO CONVENCIONAL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639824" y="1923288"/>
            <a:ext cx="8229600" cy="43891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Art.1956.-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secuestro convencional es el depósito que hacen dos o más personas, de una cosa </a:t>
            </a: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contenciosa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en poder de un tercero que se obliga a devolverla después que se haya terminado el litigio, a la persona a quien se declare el derecho de obtenerla.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Art.1957.- 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secuestro puede no ser gratuito.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Art.1958.- 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Cuando es gratuito, estará sujeto a las reglas del depósito propiamente dicho.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Art. 1960.-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depositario encargado del secuestro no puede ser libertado de él antes que termine el litigio, a no ser con el consentimiento de todas las partes interesadas, o por una causa que se juzgue legítima.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xmlns="" id="{D1E1F4BE-A531-7163-ABF0-96EC5C7A9C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710470" y="390314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583408" y="1219758"/>
            <a:ext cx="8229600" cy="296020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DEL SECUESTRO O DEPOSITO JUDICIAL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505712" y="1655064"/>
            <a:ext cx="8229600" cy="427960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Art. 1961.- 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secuestro puede ordenarse judicialmente: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los muebles embargados a un deudor.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un inmueble o de una cosa mobiliaria, cuya propiedad o posesión sea litigiosa entre dos o más personas.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las cosas que un deudor ofrece para obtener su liberación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Art. 1962.- 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nombramiento de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depositario judicial 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produce entre éste y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ejecutante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obligaciones recíprocas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El depositario debe emplear en la conservación de los efectos embargados, el cuidado de un buen padre de familia. Debe presentarlos, ya sea en descargo del ejecutante para la venta, o de la parte contra la cual se han realizado las ejecuciones, si se levanta el embargo. La obligación del ejecutante consiste en pagar el depositario el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salario fijado por la ley.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Art. 1963.- </a:t>
            </a:r>
            <a:r>
              <a:rPr kumimoji="0" lang="es-E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 confía el secuestro judicial, bien sea a una persona nombrada de común acuerdo entre las partes, o bien de oficio por el juez. En uno y otro caso, aquel a quien se le ha confiado la cosa, queda sujeto a todas las obligaciones que implica el secuestro convencional.</a:t>
            </a:r>
            <a:endParaRPr kumimoji="0" lang="es-DO" sz="19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19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lantilla-11">
            <a:extLst>
              <a:ext uri="{FF2B5EF4-FFF2-40B4-BE49-F238E27FC236}">
                <a16:creationId xmlns:a16="http://schemas.microsoft.com/office/drawing/2014/main" xmlns="" id="{07B7B88D-F10E-2FEE-C204-71DACF95B4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916020" y="217912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851632" y="965440"/>
            <a:ext cx="8229600" cy="4286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TÉRMINOS LEGALES EMPLEADOS EN LOS SECUESTROS JUDICIALES</a:t>
            </a:r>
            <a:endParaRPr kumimoji="0" lang="es-DO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847088" y="1472184"/>
            <a:ext cx="8229600" cy="470823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Embargos retentivos, Oposiciones a pagos,  Sentencias, Notificaciones,  Compulsas,  Juez de </a:t>
            </a:r>
            <a:r>
              <a:rPr kumimoji="0" lang="es-DO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referimiento</a:t>
            </a:r>
            <a:r>
              <a:rPr kumimoji="0" lang="es-DO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 Subastas judiciales,  Depósitos judiciales,  Depositario judicial,  Créditos realizables en el acto  y  Contencioso</a:t>
            </a:r>
            <a:r>
              <a:rPr kumimoji="0" lang="es-D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Subasta judiciales: 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Medios para transferir en dinero bienes hipotecarios o embargados para satisfacer el saldo de una deuda de un acreedor.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Depósitos judiciales: </a:t>
            </a: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uarda, custodia y conservación.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9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Depositario judicial: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Encargado del deposito judicial, pueden ser bines muebles e inmuebles.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Creditos realizables en el acto: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Creditos que pueden hacerse efectivo, sin tramite judicial.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Contencioso: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Disputa entre dos o mas partes.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xmlns="" id="{07B7B88D-F10E-2FEE-C204-71DACF95B4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294228" y="282300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951138" y="987916"/>
            <a:ext cx="8229600" cy="51033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RECOMENDACIONES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855316" y="1439214"/>
            <a:ext cx="8229600" cy="47082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Debe hacerse acompañar de un profesional con experiencia en </a:t>
            </a:r>
            <a:r>
              <a:rPr kumimoji="0" lang="es-DO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peritaje contable</a:t>
            </a: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para general un informe que refleje la situación de la empresa, la organización o cualquier entidad patrimonial.(Los inventarios deben ser certificados por un notario).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Seleccionar un abogado ético e independiente para defender la empresa y al administrado.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 se preocupe por lo que los abogados hagan o no hagan, usted realice su trabajo conforme a las </a:t>
            </a:r>
            <a:r>
              <a:rPr kumimoji="0" lang="es-DO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normas , </a:t>
            </a: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la </a:t>
            </a:r>
            <a:r>
              <a:rPr kumimoji="0" lang="es-DO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ética </a:t>
            </a: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 a la</a:t>
            </a:r>
            <a:r>
              <a:rPr kumimoji="0" lang="es-DO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transparencia</a:t>
            </a: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Asegúrese desde el inicio de cada fase judicial y trate de tener evidencia de cada proceso, desde que inicia hasta que termina, esto le permitirá defenderse de cualquier acusación.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lphaLcParenR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8741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2">
            <a:extLst>
              <a:ext uri="{FF2B5EF4-FFF2-40B4-BE49-F238E27FC236}">
                <a16:creationId xmlns:a16="http://schemas.microsoft.com/office/drawing/2014/main" xmlns="" id="{C256A23E-D76F-89B4-CE9A-7826E59BCD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245460" y="338118"/>
            <a:ext cx="8229600" cy="571504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3 Título"/>
          <p:cNvSpPr txBox="1">
            <a:spLocks/>
          </p:cNvSpPr>
          <p:nvPr/>
        </p:nvSpPr>
        <p:spPr>
          <a:xfrm>
            <a:off x="1414434" y="1404352"/>
            <a:ext cx="8305800" cy="51033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RECOMENDACIONES</a:t>
            </a:r>
            <a:r>
              <a:rPr kumimoji="0" lang="es-DO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330804" y="1867842"/>
            <a:ext cx="8229600" cy="438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arenR" startAt="5"/>
              <a:tabLst/>
              <a:defRPr/>
            </a:pP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Elabore un </a:t>
            </a:r>
            <a:r>
              <a:rPr kumimoji="0" lang="es-DO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informe mensual</a:t>
            </a: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 </a:t>
            </a:r>
            <a:r>
              <a:rPr kumimoji="0" lang="es-DO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tres aspectos básicos</a:t>
            </a: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Procesos administrativos relevantes.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Informe financiero.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Informe legal.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3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arenR" startAt="6"/>
              <a:tabLst/>
              <a:defRPr/>
            </a:pP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Haga un archivo personal de cada proceso judicial, administrativo y contable con evidencias </a:t>
            </a:r>
            <a:r>
              <a:rPr kumimoji="0" lang="es-DO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contundentes</a:t>
            </a:r>
            <a:r>
              <a:rPr kumimoji="0" lang="es-DO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 le permitan defenderse en el futuro ante cualquier acusación.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 startAt="6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 startAt="6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32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3">
            <a:extLst>
              <a:ext uri="{FF2B5EF4-FFF2-40B4-BE49-F238E27FC236}">
                <a16:creationId xmlns:a16="http://schemas.microsoft.com/office/drawing/2014/main" xmlns="" id="{C8DA3C55-C9B0-5471-9116-52339CAA1F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9182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1">
            <a:extLst>
              <a:ext uri="{FF2B5EF4-FFF2-40B4-BE49-F238E27FC236}">
                <a16:creationId xmlns:a16="http://schemas.microsoft.com/office/drawing/2014/main" xmlns="" id="{2031ABBD-946D-0E7B-3BDC-1D8A21DA9E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9212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xmlns="" id="{386AB347-A619-0EEB-E0E4-EDFFC1A6BC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663630" y="428604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711689" y="1333547"/>
            <a:ext cx="8229600" cy="4286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DEFINICION DE UN ADMINITRADOR SECUESTRARIO JUDICIAL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544504" y="1976489"/>
            <a:ext cx="8229600" cy="392909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 administrador secuestrario judicial</a:t>
            </a:r>
            <a:r>
              <a:rPr kumimoji="0" lang="es-DO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una persona u organismo que se encarga de administrar, de manera provisional y bajo mandato Judicial, un patrimonio durante un determinado período de tiempo.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0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kumimoji="0" lang="es-DO" sz="2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administración judicial</a:t>
            </a:r>
            <a:r>
              <a:rPr kumimoji="0" lang="es-DO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una figura prevista por el ordenamiento jurídico. En algunos casos se utiliza para garantizar el </a:t>
            </a:r>
            <a:r>
              <a:rPr kumimoji="0" lang="es-DO" sz="2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control y la protección </a:t>
            </a:r>
            <a:r>
              <a:rPr kumimoji="0" lang="es-DO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los </a:t>
            </a:r>
            <a:r>
              <a:rPr kumimoji="0" lang="es-DO" sz="2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derechos patrimoniales </a:t>
            </a:r>
            <a:r>
              <a:rPr kumimoji="0" lang="es-DO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un acreedor, en el caso de que se haya solicitado para asegurar la devolución de un crédito, o como garantía de muchos acreedores (privados y públicos) en caso de insolvencia familiar/empresarial bien sea una suspensión de pagos o una quiebra.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0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0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0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80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5">
            <a:extLst>
              <a:ext uri="{FF2B5EF4-FFF2-40B4-BE49-F238E27FC236}">
                <a16:creationId xmlns:a16="http://schemas.microsoft.com/office/drawing/2014/main" xmlns="" id="{FA98584F-7A96-F4E3-CB3C-34C44F9B43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403956" y="233532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609506" y="1052498"/>
            <a:ext cx="8229600" cy="52027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DEBERES Y OBLIGACIONES DEL ADMINISTRADOR SECUESTRARIO JUDICIAL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599028" y="1665914"/>
            <a:ext cx="8229600" cy="421484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administrador secuestrario debe ser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independiente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imparcial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 el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desempeño de sus funciones frente a las partes, pues es el juez quien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ostenta la facultad de dirigir su gestión. Será a él a quien rinda cuentas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puntualmente sobre su forma de actuar. Debe realizar su trabajo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preservando el patrimonio a su cargo y si, es posible haciéndolo producir,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través de su esmerada gestión.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Las partes 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tienen derecho a recibir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información de todas las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actividades del administrador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de manera que </a:t>
            </a: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sus actos serán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públicos</a:t>
            </a: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 se admitirán cuantas reclamaciones sean oportunas,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siempre y cuando estén debidamente fundamentadas.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5639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xmlns="" id="{B455CA74-31F1-87D5-D56A-C8253D10DD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538068" y="379836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754096" y="1275382"/>
            <a:ext cx="8229600" cy="51033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FUNCIONES DEL ADMINISTRADOR SECUESTRARIO JUDICIAL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749552" y="1862328"/>
            <a:ext cx="8229600" cy="4389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Entre las funciones más relevantes se encuentran: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 el garante del correcto desarrollo de los procesos judiciales.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Administrar el patrimonio asignado a su control.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Encargarse de la contabilidad, de inventarios y bienes.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Intentar alcanzar la mayor rentabilidad del patrimonio asignado.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Presentar informes de su gestión, en particular a la Corte y dejarlos a disposición del uso público.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0080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7">
            <a:extLst>
              <a:ext uri="{FF2B5EF4-FFF2-40B4-BE49-F238E27FC236}">
                <a16:creationId xmlns:a16="http://schemas.microsoft.com/office/drawing/2014/main" xmlns="" id="{E4872151-4A0F-4EAB-019B-9FAEC775DE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708756" y="392028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632176" y="1306816"/>
            <a:ext cx="8229600" cy="4286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CARACTERÍSTICAS DEL ADMINISTRADOR SECUESTRARIO JUDICIAL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566672" y="2106168"/>
            <a:ext cx="8229600" cy="4389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Las principales características del administrador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Secuestrario Judicial son 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 designado por mandato judicial, por lo que depende de la orden de un juez o tribunal.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Tiene la libertad de aceptar o renunciar al cargo, antes o después de ser juramentado.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 imparcial, ético y transparente.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Sus acciones son de orden público.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494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8">
            <a:extLst>
              <a:ext uri="{FF2B5EF4-FFF2-40B4-BE49-F238E27FC236}">
                <a16:creationId xmlns:a16="http://schemas.microsoft.com/office/drawing/2014/main" xmlns="" id="{4B86D863-B195-2E55-3D66-F620E0FD88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842868" y="367644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790672" y="1200516"/>
            <a:ext cx="8229600" cy="58177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 CUALES CASOS SE ASIGNA UN ADMINISTRADOR SECUESTRARIO JUDICIAL?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798320" y="1862328"/>
            <a:ext cx="8229600" cy="4389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Entre los casos en los que puede actuar se encuentran: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Disputa de socio por el control de una empresa.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Cuando existen patrimonios o bienes en disputa por herencia.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Administración de bienes muebles en disputa judiciales 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Bienes en disputa por divorcio.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Subastas judiciales sin garantías de cobros.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Créditos realizables o no en el acto.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491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9">
            <a:extLst>
              <a:ext uri="{FF2B5EF4-FFF2-40B4-BE49-F238E27FC236}">
                <a16:creationId xmlns:a16="http://schemas.microsoft.com/office/drawing/2014/main" xmlns="" id="{C3FE0524-2475-BD3E-519B-55850B14C4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842868" y="270108"/>
            <a:ext cx="8229600" cy="5715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 de la Secuestraria Judicial</a:t>
            </a:r>
            <a:endParaRPr kumimoji="0" lang="es-DO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471772" y="792844"/>
            <a:ext cx="8715436" cy="532449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Aspectos Jurídicos a tomar en cuenta: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E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Articulo 2 de la Ley 633: </a:t>
            </a:r>
            <a:r>
              <a:rPr kumimoji="0" lang="es-E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establece que la </a:t>
            </a:r>
            <a:r>
              <a:rPr kumimoji="0" lang="es-E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misión de investigar la condición económica </a:t>
            </a:r>
            <a:r>
              <a:rPr kumimoji="0" lang="es-E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s-E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las cuentas de las compañías o negocios </a:t>
            </a:r>
            <a:r>
              <a:rPr kumimoji="0" lang="es-E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 los fines de esta ley, estará a cargo de los </a:t>
            </a:r>
            <a:r>
              <a:rPr kumimoji="0" lang="es-E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funcionarios profesionales</a:t>
            </a:r>
            <a:r>
              <a:rPr kumimoji="0" lang="es-E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que, con el titulo de </a:t>
            </a:r>
            <a:r>
              <a:rPr kumimoji="0" lang="es-E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Contadores Públicos Autorizados</a:t>
            </a:r>
            <a:r>
              <a:rPr kumimoji="0" lang="es-E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s-DO" sz="7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DO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Titulo 4 Código Procesal Penal (Ley 76-02) (IV Peritos) del Articulo 204 al 216, se fijan unas series de aspectos legales sobre la conducción, nombramiento, entre otros del rol del perito y el secuestro de los casos.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s-DO" sz="7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DO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Articulo 204 del código Procesal Penal de la Rep. Dom. </a:t>
            </a:r>
            <a:r>
              <a:rPr kumimoji="0" lang="es-DO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Dispone que ´´puede ordenarse un peritaje cuando para descubrir o valorar un elemento de prueba sea necesario poseer conocimientos especiales en alguna ciencia, arte o técnica. La prueba pericial debe ser practicada por expertos imparciales, objetivos e independientes´´.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DO" sz="7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DO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Articulo 205 del Código Procesal Penal de la Rep. Dom. </a:t>
            </a:r>
            <a:r>
              <a:rPr kumimoji="0" lang="es-DO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Dispone la ´´Calidad habilitante del Perito a saber ser expertos y tener titulo, expedido en el país o en el extranjero, habilitante en la materia relatico al punto sobre el son llamados a dictaminar, siempre que la ciencia, arte o técnica estén reglamentadas. En caso contrario debe designarse a personas de idoneidad manifiesta´´.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562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3A1AEAFFB841D449E9A621DED0AD41D" ma:contentTypeVersion="15" ma:contentTypeDescription="Crear nuevo documento." ma:contentTypeScope="" ma:versionID="8bdf0b33af1d68ed45e2ceb8f63ebadb">
  <xsd:schema xmlns:xsd="http://www.w3.org/2001/XMLSchema" xmlns:xs="http://www.w3.org/2001/XMLSchema" xmlns:p="http://schemas.microsoft.com/office/2006/metadata/properties" xmlns:ns3="e689a388-a709-4b4a-9273-208f54baaf17" xmlns:ns4="d988aece-900d-49c6-8226-216afee6e5dd" targetNamespace="http://schemas.microsoft.com/office/2006/metadata/properties" ma:root="true" ma:fieldsID="b93068290cc53fcf69974b07a48edcd7" ns3:_="" ns4:_="">
    <xsd:import namespace="e689a388-a709-4b4a-9273-208f54baaf17"/>
    <xsd:import namespace="d988aece-900d-49c6-8226-216afee6e5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89a388-a709-4b4a-9273-208f54baaf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88aece-900d-49c6-8226-216afee6e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689a388-a709-4b4a-9273-208f54baaf17" xsi:nil="true"/>
  </documentManagement>
</p:properties>
</file>

<file path=customXml/itemProps1.xml><?xml version="1.0" encoding="utf-8"?>
<ds:datastoreItem xmlns:ds="http://schemas.openxmlformats.org/officeDocument/2006/customXml" ds:itemID="{FF54E00F-8BC8-4B6E-8DE6-AC0F7157AC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30BADD-4CC0-49BA-8E02-7B3B9505B7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89a388-a709-4b4a-9273-208f54baaf17"/>
    <ds:schemaRef ds:uri="d988aece-900d-49c6-8226-216afee6e5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04BA35-3A18-47E1-998A-787294E24EF7}">
  <ds:schemaRefs>
    <ds:schemaRef ds:uri="http://schemas.microsoft.com/office/2006/documentManagement/types"/>
    <ds:schemaRef ds:uri="http://purl.org/dc/terms/"/>
    <ds:schemaRef ds:uri="d988aece-900d-49c6-8226-216afee6e5dd"/>
    <ds:schemaRef ds:uri="http://schemas.openxmlformats.org/package/2006/metadata/core-properties"/>
    <ds:schemaRef ds:uri="http://schemas.microsoft.com/office/2006/metadata/properties"/>
    <ds:schemaRef ds:uri="e689a388-a709-4b4a-9273-208f54baaf17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1447</Words>
  <Application>Microsoft Office PowerPoint</Application>
  <PresentationFormat>Personalizado</PresentationFormat>
  <Paragraphs>104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Miriam Annette Grisanty Martínez</dc:creator>
  <cp:lastModifiedBy>pc</cp:lastModifiedBy>
  <cp:revision>6</cp:revision>
  <dcterms:created xsi:type="dcterms:W3CDTF">2026-01-30T01:02:38Z</dcterms:created>
  <dcterms:modified xsi:type="dcterms:W3CDTF">2026-05-04T18:58:06Z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0x01010003A1AEAFFB841D449E9A621DED0AD41D</vt:lpwstr>
  </property>
</Properties>
</file>