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7"/>
  </p:notesMasterIdLst>
  <p:sldIdLst>
    <p:sldId id="259" r:id="rId5"/>
    <p:sldId id="262" r:id="rId6"/>
    <p:sldId id="264" r:id="rId7"/>
    <p:sldId id="276" r:id="rId8"/>
    <p:sldId id="258" r:id="rId9"/>
    <p:sldId id="284" r:id="rId10"/>
    <p:sldId id="285" r:id="rId11"/>
    <p:sldId id="286" r:id="rId12"/>
    <p:sldId id="283" r:id="rId13"/>
    <p:sldId id="288" r:id="rId14"/>
    <p:sldId id="270" r:id="rId15"/>
    <p:sldId id="268" r:id="rId16"/>
    <p:sldId id="312" r:id="rId17"/>
    <p:sldId id="290" r:id="rId18"/>
    <p:sldId id="289" r:id="rId19"/>
    <p:sldId id="309" r:id="rId20"/>
    <p:sldId id="313" r:id="rId21"/>
    <p:sldId id="293" r:id="rId22"/>
    <p:sldId id="294" r:id="rId23"/>
    <p:sldId id="295" r:id="rId24"/>
    <p:sldId id="297" r:id="rId25"/>
    <p:sldId id="298" r:id="rId26"/>
    <p:sldId id="267" r:id="rId27"/>
    <p:sldId id="299" r:id="rId28"/>
    <p:sldId id="301" r:id="rId29"/>
    <p:sldId id="302" r:id="rId30"/>
    <p:sldId id="304" r:id="rId31"/>
    <p:sldId id="303" r:id="rId32"/>
    <p:sldId id="306" r:id="rId33"/>
    <p:sldId id="311" r:id="rId34"/>
    <p:sldId id="305" r:id="rId35"/>
    <p:sldId id="308" r:id="rId36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661515-8D88-4E4C-AF63-0B26D8AFD55B}" v="3388" dt="2026-05-07T02:49:47.950"/>
    <p1510:client id="{F2E1B3E9-297B-48A3-8514-2F15D9B32C6B}" v="28" dt="2026-05-07T03:09:21.3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462" autoAdjust="0"/>
  </p:normalViewPr>
  <p:slideViewPr>
    <p:cSldViewPr snapToGrid="0">
      <p:cViewPr varScale="1">
        <p:scale>
          <a:sx n="56" d="100"/>
          <a:sy n="56" d="100"/>
        </p:scale>
        <p:origin x="104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an Manuel Peña Méndez" userId="13201a01feee1b6c" providerId="LiveId" clId="{86302988-B7D9-4530-990B-BB4F8CFB0B9D}"/>
    <pc:docChg chg="undo redo custSel addSld delSld modSld sldOrd">
      <pc:chgData name="Juan Manuel Peña Méndez" userId="13201a01feee1b6c" providerId="LiveId" clId="{86302988-B7D9-4530-990B-BB4F8CFB0B9D}" dt="2026-05-07T03:31:05.735" v="9518" actId="113"/>
      <pc:docMkLst>
        <pc:docMk/>
      </pc:docMkLst>
      <pc:sldChg chg="addSp delSp modSp mod ord modAnim modNotesTx">
        <pc:chgData name="Juan Manuel Peña Méndez" userId="13201a01feee1b6c" providerId="LiveId" clId="{86302988-B7D9-4530-990B-BB4F8CFB0B9D}" dt="2026-05-07T02:32:14.580" v="8893" actId="478"/>
        <pc:sldMkLst>
          <pc:docMk/>
          <pc:sldMk cId="4245801928" sldId="258"/>
        </pc:sldMkLst>
        <pc:spChg chg="add mod">
          <ac:chgData name="Juan Manuel Peña Méndez" userId="13201a01feee1b6c" providerId="LiveId" clId="{86302988-B7D9-4530-990B-BB4F8CFB0B9D}" dt="2026-05-06T22:34:25.675" v="6123" actId="207"/>
          <ac:spMkLst>
            <pc:docMk/>
            <pc:sldMk cId="4245801928" sldId="258"/>
            <ac:spMk id="6" creationId="{247C1818-5073-4C71-CE5C-45214C048CDB}"/>
          </ac:spMkLst>
        </pc:spChg>
        <pc:picChg chg="add mod">
          <ac:chgData name="Juan Manuel Peña Méndez" userId="13201a01feee1b6c" providerId="LiveId" clId="{86302988-B7D9-4530-990B-BB4F8CFB0B9D}" dt="2026-05-07T02:07:18.074" v="8778" actId="1076"/>
          <ac:picMkLst>
            <pc:docMk/>
            <pc:sldMk cId="4245801928" sldId="258"/>
            <ac:picMk id="2" creationId="{A529905D-6011-0D0E-5660-6881CE0DC02C}"/>
          </ac:picMkLst>
        </pc:picChg>
        <pc:picChg chg="add del mod">
          <ac:chgData name="Juan Manuel Peña Méndez" userId="13201a01feee1b6c" providerId="LiveId" clId="{86302988-B7D9-4530-990B-BB4F8CFB0B9D}" dt="2026-05-07T02:32:13.126" v="8891" actId="478"/>
          <ac:picMkLst>
            <pc:docMk/>
            <pc:sldMk cId="4245801928" sldId="258"/>
            <ac:picMk id="7" creationId="{6B56E130-5519-A958-D51A-7D36378492E4}"/>
          </ac:picMkLst>
        </pc:picChg>
        <pc:picChg chg="add del mod">
          <ac:chgData name="Juan Manuel Peña Méndez" userId="13201a01feee1b6c" providerId="LiveId" clId="{86302988-B7D9-4530-990B-BB4F8CFB0B9D}" dt="2026-05-07T02:32:13.869" v="8892" actId="478"/>
          <ac:picMkLst>
            <pc:docMk/>
            <pc:sldMk cId="4245801928" sldId="258"/>
            <ac:picMk id="8" creationId="{1C063C13-E315-4291-898B-437BBE7850C4}"/>
          </ac:picMkLst>
        </pc:picChg>
        <pc:picChg chg="add del mod">
          <ac:chgData name="Juan Manuel Peña Méndez" userId="13201a01feee1b6c" providerId="LiveId" clId="{86302988-B7D9-4530-990B-BB4F8CFB0B9D}" dt="2026-05-07T02:32:14.580" v="8893" actId="478"/>
          <ac:picMkLst>
            <pc:docMk/>
            <pc:sldMk cId="4245801928" sldId="258"/>
            <ac:picMk id="9" creationId="{37AF6258-57FC-4300-880E-E4F7245C6AF2}"/>
          </ac:picMkLst>
        </pc:picChg>
      </pc:sldChg>
      <pc:sldChg chg="addSp delSp modSp mod modNotesTx">
        <pc:chgData name="Juan Manuel Peña Méndez" userId="13201a01feee1b6c" providerId="LiveId" clId="{86302988-B7D9-4530-990B-BB4F8CFB0B9D}" dt="2026-05-07T02:53:08.302" v="9087" actId="20577"/>
        <pc:sldMkLst>
          <pc:docMk/>
          <pc:sldMk cId="2139182414" sldId="259"/>
        </pc:sldMkLst>
        <pc:spChg chg="add mod">
          <ac:chgData name="Juan Manuel Peña Méndez" userId="13201a01feee1b6c" providerId="LiveId" clId="{86302988-B7D9-4530-990B-BB4F8CFB0B9D}" dt="2026-05-06T17:33:17.776" v="5529" actId="113"/>
          <ac:spMkLst>
            <pc:docMk/>
            <pc:sldMk cId="2139182414" sldId="259"/>
            <ac:spMk id="2" creationId="{9BAE6418-8B4C-A54A-EF7D-55F82E5014CA}"/>
          </ac:spMkLst>
        </pc:spChg>
        <pc:picChg chg="mod">
          <ac:chgData name="Juan Manuel Peña Méndez" userId="13201a01feee1b6c" providerId="LiveId" clId="{86302988-B7D9-4530-990B-BB4F8CFB0B9D}" dt="2026-05-05T01:40:21.249" v="7" actId="1076"/>
          <ac:picMkLst>
            <pc:docMk/>
            <pc:sldMk cId="2139182414" sldId="259"/>
            <ac:picMk id="3" creationId="{C8DA3C55-C9B0-5471-9116-52339CAA1F20}"/>
          </ac:picMkLst>
        </pc:picChg>
      </pc:sldChg>
      <pc:sldChg chg="addSp modSp mod ord modNotesTx">
        <pc:chgData name="Juan Manuel Peña Méndez" userId="13201a01feee1b6c" providerId="LiveId" clId="{86302988-B7D9-4530-990B-BB4F8CFB0B9D}" dt="2026-05-07T02:53:12.703" v="9088" actId="20577"/>
        <pc:sldMkLst>
          <pc:docMk/>
          <pc:sldMk cId="4230080837" sldId="262"/>
        </pc:sldMkLst>
        <pc:spChg chg="add mod">
          <ac:chgData name="Juan Manuel Peña Méndez" userId="13201a01feee1b6c" providerId="LiveId" clId="{86302988-B7D9-4530-990B-BB4F8CFB0B9D}" dt="2026-05-06T17:29:05.542" v="5463" actId="207"/>
          <ac:spMkLst>
            <pc:docMk/>
            <pc:sldMk cId="4230080837" sldId="262"/>
            <ac:spMk id="4" creationId="{F779E6E2-C78A-44DB-0AD3-9BF6AAE9B28C}"/>
          </ac:spMkLst>
        </pc:spChg>
        <pc:spChg chg="add mod">
          <ac:chgData name="Juan Manuel Peña Méndez" userId="13201a01feee1b6c" providerId="LiveId" clId="{86302988-B7D9-4530-990B-BB4F8CFB0B9D}" dt="2026-05-06T18:52:17.371" v="5599" actId="207"/>
          <ac:spMkLst>
            <pc:docMk/>
            <pc:sldMk cId="4230080837" sldId="262"/>
            <ac:spMk id="5" creationId="{A197C4E3-FCC6-C9AD-2A83-CE47C5114568}"/>
          </ac:spMkLst>
        </pc:spChg>
        <pc:picChg chg="add mod">
          <ac:chgData name="Juan Manuel Peña Méndez" userId="13201a01feee1b6c" providerId="LiveId" clId="{86302988-B7D9-4530-990B-BB4F8CFB0B9D}" dt="2026-05-06T17:28:18.208" v="5460" actId="1440"/>
          <ac:picMkLst>
            <pc:docMk/>
            <pc:sldMk cId="4230080837" sldId="262"/>
            <ac:picMk id="2" creationId="{63AE2461-56D3-FEBD-F788-B1D8D87E0AEC}"/>
          </ac:picMkLst>
        </pc:picChg>
        <pc:picChg chg="add mod">
          <ac:chgData name="Juan Manuel Peña Méndez" userId="13201a01feee1b6c" providerId="LiveId" clId="{86302988-B7D9-4530-990B-BB4F8CFB0B9D}" dt="2026-05-07T02:06:34.687" v="8771" actId="1036"/>
          <ac:picMkLst>
            <pc:docMk/>
            <pc:sldMk cId="4230080837" sldId="262"/>
            <ac:picMk id="6" creationId="{2C358786-0F03-4671-3D9A-23F69310CDC0}"/>
          </ac:picMkLst>
        </pc:picChg>
      </pc:sldChg>
      <pc:sldChg chg="addSp delSp modSp mod ord modNotesTx">
        <pc:chgData name="Juan Manuel Peña Méndez" userId="13201a01feee1b6c" providerId="LiveId" clId="{86302988-B7D9-4530-990B-BB4F8CFB0B9D}" dt="2026-05-07T02:53:15.978" v="9089" actId="20577"/>
        <pc:sldMkLst>
          <pc:docMk/>
          <pc:sldMk cId="3430491310" sldId="264"/>
        </pc:sldMkLst>
        <pc:spChg chg="add mod">
          <ac:chgData name="Juan Manuel Peña Méndez" userId="13201a01feee1b6c" providerId="LiveId" clId="{86302988-B7D9-4530-990B-BB4F8CFB0B9D}" dt="2026-05-06T22:36:31.532" v="6127" actId="207"/>
          <ac:spMkLst>
            <pc:docMk/>
            <pc:sldMk cId="3430491310" sldId="264"/>
            <ac:spMk id="9" creationId="{67A31D17-8AE5-96C9-56BE-C6970937E2FA}"/>
          </ac:spMkLst>
        </pc:spChg>
        <pc:picChg chg="add del mod">
          <ac:chgData name="Juan Manuel Peña Méndez" userId="13201a01feee1b6c" providerId="LiveId" clId="{86302988-B7D9-4530-990B-BB4F8CFB0B9D}" dt="2026-05-07T02:06:52.547" v="8772" actId="478"/>
          <ac:picMkLst>
            <pc:docMk/>
            <pc:sldMk cId="3430491310" sldId="264"/>
            <ac:picMk id="2" creationId="{51B591DD-C709-B2FF-4719-F7ACADE0D514}"/>
          </ac:picMkLst>
        </pc:picChg>
        <pc:picChg chg="mod">
          <ac:chgData name="Juan Manuel Peña Méndez" userId="13201a01feee1b6c" providerId="LiveId" clId="{86302988-B7D9-4530-990B-BB4F8CFB0B9D}" dt="2026-05-05T03:44:31.897" v="554" actId="1076"/>
          <ac:picMkLst>
            <pc:docMk/>
            <pc:sldMk cId="3430491310" sldId="264"/>
            <ac:picMk id="3" creationId="{4B86D863-B195-2E55-3D66-F620E0FD88AE}"/>
          </ac:picMkLst>
        </pc:picChg>
        <pc:picChg chg="add mod">
          <ac:chgData name="Juan Manuel Peña Méndez" userId="13201a01feee1b6c" providerId="LiveId" clId="{86302988-B7D9-4530-990B-BB4F8CFB0B9D}" dt="2026-05-07T02:06:54.409" v="8773"/>
          <ac:picMkLst>
            <pc:docMk/>
            <pc:sldMk cId="3430491310" sldId="264"/>
            <ac:picMk id="4" creationId="{8D8D2EC7-BD62-373D-ABEC-7F445346D90A}"/>
          </ac:picMkLst>
        </pc:picChg>
        <pc:picChg chg="add del mod">
          <ac:chgData name="Juan Manuel Peña Méndez" userId="13201a01feee1b6c" providerId="LiveId" clId="{86302988-B7D9-4530-990B-BB4F8CFB0B9D}" dt="2026-05-06T18:52:36.444" v="5619" actId="1035"/>
          <ac:picMkLst>
            <pc:docMk/>
            <pc:sldMk cId="3430491310" sldId="264"/>
            <ac:picMk id="7" creationId="{8A80DF79-528A-F024-BE58-8350DF9F486B}"/>
          </ac:picMkLst>
        </pc:picChg>
      </pc:sldChg>
      <pc:sldChg chg="delSp add del setBg delDesignElem">
        <pc:chgData name="Juan Manuel Peña Méndez" userId="13201a01feee1b6c" providerId="LiveId" clId="{86302988-B7D9-4530-990B-BB4F8CFB0B9D}" dt="2026-05-06T03:10:35.655" v="4314" actId="47"/>
        <pc:sldMkLst>
          <pc:docMk/>
          <pc:sldMk cId="275079324" sldId="265"/>
        </pc:sldMkLst>
        <pc:spChg chg="del">
          <ac:chgData name="Juan Manuel Peña Méndez" userId="13201a01feee1b6c" providerId="LiveId" clId="{86302988-B7D9-4530-990B-BB4F8CFB0B9D}" dt="2026-05-06T02:17:46.224" v="3428"/>
          <ac:spMkLst>
            <pc:docMk/>
            <pc:sldMk cId="275079324" sldId="265"/>
            <ac:spMk id="10" creationId="{42A4FC2C-047E-45A5-965D-8E1E3BF09BC6}"/>
          </ac:spMkLst>
        </pc:spChg>
      </pc:sldChg>
      <pc:sldChg chg="addSp modSp add del mod ord modNotesTx">
        <pc:chgData name="Juan Manuel Peña Méndez" userId="13201a01feee1b6c" providerId="LiveId" clId="{86302988-B7D9-4530-990B-BB4F8CFB0B9D}" dt="2026-05-07T03:02:55.282" v="9412" actId="20577"/>
        <pc:sldMkLst>
          <pc:docMk/>
          <pc:sldMk cId="3808741697" sldId="267"/>
        </pc:sldMkLst>
        <pc:spChg chg="add mod ord">
          <ac:chgData name="Juan Manuel Peña Méndez" userId="13201a01feee1b6c" providerId="LiveId" clId="{86302988-B7D9-4530-990B-BB4F8CFB0B9D}" dt="2026-05-07T01:23:06.745" v="8306" actId="207"/>
          <ac:spMkLst>
            <pc:docMk/>
            <pc:sldMk cId="3808741697" sldId="267"/>
            <ac:spMk id="2" creationId="{52BEEA97-1CAE-C8FA-072A-BDEE78821B4B}"/>
          </ac:spMkLst>
        </pc:spChg>
        <pc:spChg chg="add mod">
          <ac:chgData name="Juan Manuel Peña Méndez" userId="13201a01feee1b6c" providerId="LiveId" clId="{86302988-B7D9-4530-990B-BB4F8CFB0B9D}" dt="2026-05-07T01:17:50.739" v="8305" actId="1076"/>
          <ac:spMkLst>
            <pc:docMk/>
            <pc:sldMk cId="3808741697" sldId="267"/>
            <ac:spMk id="4" creationId="{C1D0AF5B-82F5-9AF8-9C0B-8D27F62F6D55}"/>
          </ac:spMkLst>
        </pc:spChg>
      </pc:sldChg>
      <pc:sldChg chg="addSp delSp modSp mod ord modAnim modNotesTx">
        <pc:chgData name="Juan Manuel Peña Méndez" userId="13201a01feee1b6c" providerId="LiveId" clId="{86302988-B7D9-4530-990B-BB4F8CFB0B9D}" dt="2026-05-07T03:31:05.735" v="9518" actId="113"/>
        <pc:sldMkLst>
          <pc:docMk/>
          <pc:sldMk cId="1495326094" sldId="268"/>
        </pc:sldMkLst>
        <pc:spChg chg="add mod">
          <ac:chgData name="Juan Manuel Peña Méndez" userId="13201a01feee1b6c" providerId="LiveId" clId="{86302988-B7D9-4530-990B-BB4F8CFB0B9D}" dt="2026-05-07T02:35:59.835" v="8941" actId="20577"/>
          <ac:spMkLst>
            <pc:docMk/>
            <pc:sldMk cId="1495326094" sldId="268"/>
            <ac:spMk id="2" creationId="{82EA52AE-6BE3-092C-74CE-3A03E894826F}"/>
          </ac:spMkLst>
        </pc:spChg>
        <pc:spChg chg="add mod">
          <ac:chgData name="Juan Manuel Peña Méndez" userId="13201a01feee1b6c" providerId="LiveId" clId="{86302988-B7D9-4530-990B-BB4F8CFB0B9D}" dt="2026-05-07T02:35:18.315" v="8907" actId="1076"/>
          <ac:spMkLst>
            <pc:docMk/>
            <pc:sldMk cId="1495326094" sldId="268"/>
            <ac:spMk id="5" creationId="{61F0513B-0D41-2881-87C1-13D14B4E7C7C}"/>
          </ac:spMkLst>
        </pc:spChg>
        <pc:spChg chg="add mod">
          <ac:chgData name="Juan Manuel Peña Méndez" userId="13201a01feee1b6c" providerId="LiveId" clId="{86302988-B7D9-4530-990B-BB4F8CFB0B9D}" dt="2026-05-07T03:31:05.735" v="9518" actId="113"/>
          <ac:spMkLst>
            <pc:docMk/>
            <pc:sldMk cId="1495326094" sldId="268"/>
            <ac:spMk id="6" creationId="{21D1EC27-E01D-7FC1-C2DC-E84192715E55}"/>
          </ac:spMkLst>
        </pc:spChg>
        <pc:picChg chg="add del mod">
          <ac:chgData name="Juan Manuel Peña Méndez" userId="13201a01feee1b6c" providerId="LiveId" clId="{86302988-B7D9-4530-990B-BB4F8CFB0B9D}" dt="2026-05-07T02:32:21.721" v="8894" actId="478"/>
          <ac:picMkLst>
            <pc:docMk/>
            <pc:sldMk cId="1495326094" sldId="268"/>
            <ac:picMk id="4" creationId="{94DBEF99-49F9-281D-A155-029FF168C5A1}"/>
          </ac:picMkLst>
        </pc:picChg>
      </pc:sldChg>
      <pc:sldChg chg="addSp delSp modSp add mod ord modNotesTx">
        <pc:chgData name="Juan Manuel Peña Méndez" userId="13201a01feee1b6c" providerId="LiveId" clId="{86302988-B7D9-4530-990B-BB4F8CFB0B9D}" dt="2026-05-07T02:57:16.977" v="9362" actId="20577"/>
        <pc:sldMkLst>
          <pc:docMk/>
          <pc:sldMk cId="2345458802" sldId="270"/>
        </pc:sldMkLst>
        <pc:spChg chg="mod">
          <ac:chgData name="Juan Manuel Peña Méndez" userId="13201a01feee1b6c" providerId="LiveId" clId="{86302988-B7D9-4530-990B-BB4F8CFB0B9D}" dt="2026-05-06T22:40:25.247" v="6157"/>
          <ac:spMkLst>
            <pc:docMk/>
            <pc:sldMk cId="2345458802" sldId="270"/>
            <ac:spMk id="2" creationId="{87A4FAC8-ED58-B60D-812F-11B959529165}"/>
          </ac:spMkLst>
        </pc:spChg>
        <pc:picChg chg="add mod">
          <ac:chgData name="Juan Manuel Peña Méndez" userId="13201a01feee1b6c" providerId="LiveId" clId="{86302988-B7D9-4530-990B-BB4F8CFB0B9D}" dt="2026-05-06T18:01:25.786" v="5587" actId="1440"/>
          <ac:picMkLst>
            <pc:docMk/>
            <pc:sldMk cId="2345458802" sldId="270"/>
            <ac:picMk id="4" creationId="{E6AB9BF1-A501-DD00-894C-B44B3BAA8DE8}"/>
          </ac:picMkLst>
        </pc:picChg>
        <pc:picChg chg="add del mod modCrop">
          <ac:chgData name="Juan Manuel Peña Méndez" userId="13201a01feee1b6c" providerId="LiveId" clId="{86302988-B7D9-4530-990B-BB4F8CFB0B9D}" dt="2026-05-06T21:54:15.989" v="5947" actId="1440"/>
          <ac:picMkLst>
            <pc:docMk/>
            <pc:sldMk cId="2345458802" sldId="270"/>
            <ac:picMk id="5" creationId="{F43B46B3-27C1-FA67-5451-6DD630507F9E}"/>
          </ac:picMkLst>
        </pc:picChg>
        <pc:picChg chg="mod">
          <ac:chgData name="Juan Manuel Peña Méndez" userId="13201a01feee1b6c" providerId="LiveId" clId="{86302988-B7D9-4530-990B-BB4F8CFB0B9D}" dt="2026-05-06T21:54:07.979" v="5945" actId="14100"/>
          <ac:picMkLst>
            <pc:docMk/>
            <pc:sldMk cId="2345458802" sldId="270"/>
            <ac:picMk id="6" creationId="{B0E0E626-2D30-6B40-C117-B86B9F0391C0}"/>
          </ac:picMkLst>
        </pc:picChg>
        <pc:picChg chg="add mod">
          <ac:chgData name="Juan Manuel Peña Méndez" userId="13201a01feee1b6c" providerId="LiveId" clId="{86302988-B7D9-4530-990B-BB4F8CFB0B9D}" dt="2026-05-07T02:08:02.163" v="8791"/>
          <ac:picMkLst>
            <pc:docMk/>
            <pc:sldMk cId="2345458802" sldId="270"/>
            <ac:picMk id="7" creationId="{60BE28AE-4796-0A0F-E62D-1637C3F96E79}"/>
          </ac:picMkLst>
        </pc:picChg>
      </pc:sldChg>
      <pc:sldChg chg="addSp delSp modSp add del mod ord modAnim">
        <pc:chgData name="Juan Manuel Peña Méndez" userId="13201a01feee1b6c" providerId="LiveId" clId="{86302988-B7D9-4530-990B-BB4F8CFB0B9D}" dt="2026-05-07T03:06:29.504" v="9450" actId="47"/>
        <pc:sldMkLst>
          <pc:docMk/>
          <pc:sldMk cId="2678303174" sldId="275"/>
        </pc:sldMkLst>
        <pc:spChg chg="add mod">
          <ac:chgData name="Juan Manuel Peña Méndez" userId="13201a01feee1b6c" providerId="LiveId" clId="{86302988-B7D9-4530-990B-BB4F8CFB0B9D}" dt="2026-05-06T22:26:15.948" v="6069" actId="1076"/>
          <ac:spMkLst>
            <pc:docMk/>
            <pc:sldMk cId="2678303174" sldId="275"/>
            <ac:spMk id="2" creationId="{64BD31ED-6ABE-F0A5-9AEC-8B87E4638B71}"/>
          </ac:spMkLst>
        </pc:spChg>
        <pc:spChg chg="add mod">
          <ac:chgData name="Juan Manuel Peña Méndez" userId="13201a01feee1b6c" providerId="LiveId" clId="{86302988-B7D9-4530-990B-BB4F8CFB0B9D}" dt="2026-05-06T22:26:44.191" v="6083" actId="1038"/>
          <ac:spMkLst>
            <pc:docMk/>
            <pc:sldMk cId="2678303174" sldId="275"/>
            <ac:spMk id="4" creationId="{1E9BEBCD-8E48-58CF-7C04-87A2AEB880DE}"/>
          </ac:spMkLst>
        </pc:spChg>
        <pc:picChg chg="mod">
          <ac:chgData name="Juan Manuel Peña Méndez" userId="13201a01feee1b6c" providerId="LiveId" clId="{86302988-B7D9-4530-990B-BB4F8CFB0B9D}" dt="2026-05-06T22:26:11.743" v="6068" actId="1076"/>
          <ac:picMkLst>
            <pc:docMk/>
            <pc:sldMk cId="2678303174" sldId="275"/>
            <ac:picMk id="3" creationId="{EDE237F8-E305-D814-F587-B90C6EAB84BD}"/>
          </ac:picMkLst>
        </pc:picChg>
        <pc:picChg chg="mod">
          <ac:chgData name="Juan Manuel Peña Méndez" userId="13201a01feee1b6c" providerId="LiveId" clId="{86302988-B7D9-4530-990B-BB4F8CFB0B9D}" dt="2026-05-06T22:01:22.317" v="5988" actId="1076"/>
          <ac:picMkLst>
            <pc:docMk/>
            <pc:sldMk cId="2678303174" sldId="275"/>
            <ac:picMk id="5" creationId="{C951F0A8-DEF3-3192-CEAC-210AE79E3601}"/>
          </ac:picMkLst>
        </pc:picChg>
        <pc:picChg chg="del mod">
          <ac:chgData name="Juan Manuel Peña Méndez" userId="13201a01feee1b6c" providerId="LiveId" clId="{86302988-B7D9-4530-990B-BB4F8CFB0B9D}" dt="2026-05-06T22:20:44.617" v="6050" actId="478"/>
          <ac:picMkLst>
            <pc:docMk/>
            <pc:sldMk cId="2678303174" sldId="275"/>
            <ac:picMk id="6" creationId="{AD017FE3-79C9-1B0C-01A8-2E979EA95903}"/>
          </ac:picMkLst>
        </pc:picChg>
        <pc:picChg chg="add mod">
          <ac:chgData name="Juan Manuel Peña Méndez" userId="13201a01feee1b6c" providerId="LiveId" clId="{86302988-B7D9-4530-990B-BB4F8CFB0B9D}" dt="2026-05-06T22:45:13.271" v="6164" actId="1076"/>
          <ac:picMkLst>
            <pc:docMk/>
            <pc:sldMk cId="2678303174" sldId="275"/>
            <ac:picMk id="8" creationId="{6C667C80-EBC6-F19A-5243-6A38FCBBCCB7}"/>
          </ac:picMkLst>
        </pc:picChg>
      </pc:sldChg>
      <pc:sldChg chg="addSp delSp modSp add mod ord modNotesTx">
        <pc:chgData name="Juan Manuel Peña Méndez" userId="13201a01feee1b6c" providerId="LiveId" clId="{86302988-B7D9-4530-990B-BB4F8CFB0B9D}" dt="2026-05-07T02:07:00.722" v="8775"/>
        <pc:sldMkLst>
          <pc:docMk/>
          <pc:sldMk cId="1458365468" sldId="276"/>
        </pc:sldMkLst>
        <pc:spChg chg="mod">
          <ac:chgData name="Juan Manuel Peña Méndez" userId="13201a01feee1b6c" providerId="LiveId" clId="{86302988-B7D9-4530-990B-BB4F8CFB0B9D}" dt="2026-05-06T22:36:52.154" v="6129" actId="207"/>
          <ac:spMkLst>
            <pc:docMk/>
            <pc:sldMk cId="1458365468" sldId="276"/>
            <ac:spMk id="5" creationId="{8AB76FF8-D7CE-8B1F-7EC5-D4BF7DD5BE97}"/>
          </ac:spMkLst>
        </pc:spChg>
        <pc:spChg chg="add mod">
          <ac:chgData name="Juan Manuel Peña Méndez" userId="13201a01feee1b6c" providerId="LiveId" clId="{86302988-B7D9-4530-990B-BB4F8CFB0B9D}" dt="2026-05-06T17:32:13.663" v="5525" actId="207"/>
          <ac:spMkLst>
            <pc:docMk/>
            <pc:sldMk cId="1458365468" sldId="276"/>
            <ac:spMk id="7" creationId="{20694D79-198E-6B4D-4C4C-35C1BC775F5E}"/>
          </ac:spMkLst>
        </pc:spChg>
        <pc:spChg chg="add mod">
          <ac:chgData name="Juan Manuel Peña Méndez" userId="13201a01feee1b6c" providerId="LiveId" clId="{86302988-B7D9-4530-990B-BB4F8CFB0B9D}" dt="2026-05-06T17:31:43.043" v="5518" actId="207"/>
          <ac:spMkLst>
            <pc:docMk/>
            <pc:sldMk cId="1458365468" sldId="276"/>
            <ac:spMk id="8" creationId="{3A476733-13AF-D7BE-B97C-252A69740B9B}"/>
          </ac:spMkLst>
        </pc:spChg>
        <pc:picChg chg="add del mod">
          <ac:chgData name="Juan Manuel Peña Méndez" userId="13201a01feee1b6c" providerId="LiveId" clId="{86302988-B7D9-4530-990B-BB4F8CFB0B9D}" dt="2026-05-07T02:06:24.684" v="8749" actId="478"/>
          <ac:picMkLst>
            <pc:docMk/>
            <pc:sldMk cId="1458365468" sldId="276"/>
            <ac:picMk id="2" creationId="{4694961B-7E78-0E54-5704-6169A094E791}"/>
          </ac:picMkLst>
        </pc:picChg>
        <pc:picChg chg="add del mod">
          <ac:chgData name="Juan Manuel Peña Méndez" userId="13201a01feee1b6c" providerId="LiveId" clId="{86302988-B7D9-4530-990B-BB4F8CFB0B9D}" dt="2026-05-07T02:06:58.743" v="8774" actId="478"/>
          <ac:picMkLst>
            <pc:docMk/>
            <pc:sldMk cId="1458365468" sldId="276"/>
            <ac:picMk id="4" creationId="{74D14465-FD9F-55FD-2F01-12F0C362D6C5}"/>
          </ac:picMkLst>
        </pc:picChg>
        <pc:picChg chg="add mod">
          <ac:chgData name="Juan Manuel Peña Méndez" userId="13201a01feee1b6c" providerId="LiveId" clId="{86302988-B7D9-4530-990B-BB4F8CFB0B9D}" dt="2026-05-06T17:30:44.601" v="5511" actId="1440"/>
          <ac:picMkLst>
            <pc:docMk/>
            <pc:sldMk cId="1458365468" sldId="276"/>
            <ac:picMk id="6" creationId="{C900C01D-F42C-F55F-5A8B-F5E799889699}"/>
          </ac:picMkLst>
        </pc:picChg>
        <pc:picChg chg="add mod">
          <ac:chgData name="Juan Manuel Peña Méndez" userId="13201a01feee1b6c" providerId="LiveId" clId="{86302988-B7D9-4530-990B-BB4F8CFB0B9D}" dt="2026-05-07T02:07:00.722" v="8775"/>
          <ac:picMkLst>
            <pc:docMk/>
            <pc:sldMk cId="1458365468" sldId="276"/>
            <ac:picMk id="9" creationId="{0F7E4F88-B9DE-64C3-04F6-E6A66DFC435E}"/>
          </ac:picMkLst>
        </pc:picChg>
      </pc:sldChg>
      <pc:sldChg chg="addSp delSp modSp add mod ord modTransition delAnim modAnim modNotesTx">
        <pc:chgData name="Juan Manuel Peña Méndez" userId="13201a01feee1b6c" providerId="LiveId" clId="{86302988-B7D9-4530-990B-BB4F8CFB0B9D}" dt="2026-05-07T02:57:10.230" v="9360" actId="20577"/>
        <pc:sldMkLst>
          <pc:docMk/>
          <pc:sldMk cId="2109192599" sldId="283"/>
        </pc:sldMkLst>
        <pc:spChg chg="add mod">
          <ac:chgData name="Juan Manuel Peña Méndez" userId="13201a01feee1b6c" providerId="LiveId" clId="{86302988-B7D9-4530-990B-BB4F8CFB0B9D}" dt="2026-05-06T22:35:06.113" v="6124" actId="207"/>
          <ac:spMkLst>
            <pc:docMk/>
            <pc:sldMk cId="2109192599" sldId="283"/>
            <ac:spMk id="7" creationId="{903BC203-FC30-C48E-8DEE-561F50367C3F}"/>
          </ac:spMkLst>
        </pc:spChg>
        <pc:picChg chg="add mod">
          <ac:chgData name="Juan Manuel Peña Méndez" userId="13201a01feee1b6c" providerId="LiveId" clId="{86302988-B7D9-4530-990B-BB4F8CFB0B9D}" dt="2026-05-07T02:07:54.701" v="8790" actId="1038"/>
          <ac:picMkLst>
            <pc:docMk/>
            <pc:sldMk cId="2109192599" sldId="283"/>
            <ac:picMk id="2" creationId="{57CE2E78-C5A3-61AD-002E-4D3FBFFB89AD}"/>
          </ac:picMkLst>
        </pc:picChg>
        <pc:picChg chg="add mod">
          <ac:chgData name="Juan Manuel Peña Méndez" userId="13201a01feee1b6c" providerId="LiveId" clId="{86302988-B7D9-4530-990B-BB4F8CFB0B9D}" dt="2026-05-05T21:43:08.215" v="1156" actId="931"/>
          <ac:picMkLst>
            <pc:docMk/>
            <pc:sldMk cId="2109192599" sldId="283"/>
            <ac:picMk id="6" creationId="{D3CFB0E8-6CEC-66D2-FC07-B756BFC55A65}"/>
          </ac:picMkLst>
        </pc:picChg>
      </pc:sldChg>
      <pc:sldChg chg="addSp delSp modSp add mod delAnim modAnim modNotesTx">
        <pc:chgData name="Juan Manuel Peña Méndez" userId="13201a01feee1b6c" providerId="LiveId" clId="{86302988-B7D9-4530-990B-BB4F8CFB0B9D}" dt="2026-05-07T02:57:01.558" v="9359" actId="20577"/>
        <pc:sldMkLst>
          <pc:docMk/>
          <pc:sldMk cId="2676471013" sldId="284"/>
        </pc:sldMkLst>
        <pc:spChg chg="add mod">
          <ac:chgData name="Juan Manuel Peña Méndez" userId="13201a01feee1b6c" providerId="LiveId" clId="{86302988-B7D9-4530-990B-BB4F8CFB0B9D}" dt="2026-05-07T02:56:29.066" v="9337" actId="1037"/>
          <ac:spMkLst>
            <pc:docMk/>
            <pc:sldMk cId="2676471013" sldId="284"/>
            <ac:spMk id="2" creationId="{4FB568DE-C335-24C4-7FCE-F6208D0DDE82}"/>
          </ac:spMkLst>
        </pc:spChg>
        <pc:spChg chg="add mod">
          <ac:chgData name="Juan Manuel Peña Méndez" userId="13201a01feee1b6c" providerId="LiveId" clId="{86302988-B7D9-4530-990B-BB4F8CFB0B9D}" dt="2026-05-07T02:56:47.976" v="9358" actId="20577"/>
          <ac:spMkLst>
            <pc:docMk/>
            <pc:sldMk cId="2676471013" sldId="284"/>
            <ac:spMk id="4" creationId="{A8264999-FD08-4A96-0FAA-4AFD09A60E77}"/>
          </ac:spMkLst>
        </pc:spChg>
        <pc:picChg chg="add mod">
          <ac:chgData name="Juan Manuel Peña Méndez" userId="13201a01feee1b6c" providerId="LiveId" clId="{86302988-B7D9-4530-990B-BB4F8CFB0B9D}" dt="2026-05-06T17:37:48.807" v="5570" actId="1440"/>
          <ac:picMkLst>
            <pc:docMk/>
            <pc:sldMk cId="2676471013" sldId="284"/>
            <ac:picMk id="6" creationId="{038C7149-884B-856D-9DD1-7CFA6E1D85F0}"/>
          </ac:picMkLst>
        </pc:picChg>
      </pc:sldChg>
      <pc:sldChg chg="addSp delSp modSp add mod delAnim modAnim">
        <pc:chgData name="Juan Manuel Peña Méndez" userId="13201a01feee1b6c" providerId="LiveId" clId="{86302988-B7D9-4530-990B-BB4F8CFB0B9D}" dt="2026-05-06T22:38:28.672" v="6143" actId="207"/>
        <pc:sldMkLst>
          <pc:docMk/>
          <pc:sldMk cId="3013552628" sldId="285"/>
        </pc:sldMkLst>
        <pc:spChg chg="add mod">
          <ac:chgData name="Juan Manuel Peña Méndez" userId="13201a01feee1b6c" providerId="LiveId" clId="{86302988-B7D9-4530-990B-BB4F8CFB0B9D}" dt="2026-05-06T22:38:15.184" v="6139" actId="207"/>
          <ac:spMkLst>
            <pc:docMk/>
            <pc:sldMk cId="3013552628" sldId="285"/>
            <ac:spMk id="5" creationId="{F634B375-8C26-3453-F6D7-F4B061108273}"/>
          </ac:spMkLst>
        </pc:spChg>
        <pc:spChg chg="add mod">
          <ac:chgData name="Juan Manuel Peña Méndez" userId="13201a01feee1b6c" providerId="LiveId" clId="{86302988-B7D9-4530-990B-BB4F8CFB0B9D}" dt="2026-05-06T22:38:21.093" v="6141" actId="207"/>
          <ac:spMkLst>
            <pc:docMk/>
            <pc:sldMk cId="3013552628" sldId="285"/>
            <ac:spMk id="6" creationId="{A923B116-B532-8E80-E804-90978B181071}"/>
          </ac:spMkLst>
        </pc:spChg>
        <pc:spChg chg="add mod">
          <ac:chgData name="Juan Manuel Peña Méndez" userId="13201a01feee1b6c" providerId="LiveId" clId="{86302988-B7D9-4530-990B-BB4F8CFB0B9D}" dt="2026-05-06T22:38:28.672" v="6143" actId="207"/>
          <ac:spMkLst>
            <pc:docMk/>
            <pc:sldMk cId="3013552628" sldId="285"/>
            <ac:spMk id="7" creationId="{D8CEACAF-BA1A-6CA4-EF77-D72E0371E4FB}"/>
          </ac:spMkLst>
        </pc:spChg>
        <pc:picChg chg="mod">
          <ac:chgData name="Juan Manuel Peña Méndez" userId="13201a01feee1b6c" providerId="LiveId" clId="{86302988-B7D9-4530-990B-BB4F8CFB0B9D}" dt="2026-05-06T22:05:56.346" v="6017" actId="1076"/>
          <ac:picMkLst>
            <pc:docMk/>
            <pc:sldMk cId="3013552628" sldId="285"/>
            <ac:picMk id="3" creationId="{B7F327FF-C8C1-F77A-D3F1-A0C4BB805306}"/>
          </ac:picMkLst>
        </pc:picChg>
        <pc:picChg chg="add del mod">
          <ac:chgData name="Juan Manuel Peña Méndez" userId="13201a01feee1b6c" providerId="LiveId" clId="{86302988-B7D9-4530-990B-BB4F8CFB0B9D}" dt="2026-05-06T21:54:36.362" v="5951" actId="478"/>
          <ac:picMkLst>
            <pc:docMk/>
            <pc:sldMk cId="3013552628" sldId="285"/>
            <ac:picMk id="4" creationId="{C0F81D58-E8A5-7FAC-3EDD-20CA51E95C81}"/>
          </ac:picMkLst>
        </pc:picChg>
        <pc:picChg chg="add del mod">
          <ac:chgData name="Juan Manuel Peña Méndez" userId="13201a01feee1b6c" providerId="LiveId" clId="{86302988-B7D9-4530-990B-BB4F8CFB0B9D}" dt="2026-05-06T19:03:18.526" v="5751" actId="21"/>
          <ac:picMkLst>
            <pc:docMk/>
            <pc:sldMk cId="3013552628" sldId="285"/>
            <ac:picMk id="9" creationId="{BB3D16E2-8B1B-ECCC-BEB1-D32EE9B771A8}"/>
          </ac:picMkLst>
        </pc:picChg>
        <pc:picChg chg="add del mod">
          <ac:chgData name="Juan Manuel Peña Méndez" userId="13201a01feee1b6c" providerId="LiveId" clId="{86302988-B7D9-4530-990B-BB4F8CFB0B9D}" dt="2026-05-06T22:05:32.417" v="6003" actId="478"/>
          <ac:picMkLst>
            <pc:docMk/>
            <pc:sldMk cId="3013552628" sldId="285"/>
            <ac:picMk id="11" creationId="{F1927A67-7BF7-CA0A-E5FC-B93DD1A4B7EF}"/>
          </ac:picMkLst>
        </pc:picChg>
        <pc:picChg chg="add del mod">
          <ac:chgData name="Juan Manuel Peña Méndez" userId="13201a01feee1b6c" providerId="LiveId" clId="{86302988-B7D9-4530-990B-BB4F8CFB0B9D}" dt="2026-05-06T21:54:33.208" v="5950" actId="478"/>
          <ac:picMkLst>
            <pc:docMk/>
            <pc:sldMk cId="3013552628" sldId="285"/>
            <ac:picMk id="13" creationId="{1D5F6ACC-92BD-9694-6A31-3386F2F8D13E}"/>
          </ac:picMkLst>
        </pc:picChg>
        <pc:picChg chg="add del mod">
          <ac:chgData name="Juan Manuel Peña Méndez" userId="13201a01feee1b6c" providerId="LiveId" clId="{86302988-B7D9-4530-990B-BB4F8CFB0B9D}" dt="2026-05-06T21:54:31.657" v="5949" actId="478"/>
          <ac:picMkLst>
            <pc:docMk/>
            <pc:sldMk cId="3013552628" sldId="285"/>
            <ac:picMk id="15" creationId="{A9B11A04-FC69-D6E4-490B-05C053975694}"/>
          </ac:picMkLst>
        </pc:picChg>
        <pc:picChg chg="add del mod">
          <ac:chgData name="Juan Manuel Peña Méndez" userId="13201a01feee1b6c" providerId="LiveId" clId="{86302988-B7D9-4530-990B-BB4F8CFB0B9D}" dt="2026-05-06T21:54:29.178" v="5948" actId="478"/>
          <ac:picMkLst>
            <pc:docMk/>
            <pc:sldMk cId="3013552628" sldId="285"/>
            <ac:picMk id="17" creationId="{6C2C476D-A818-3214-E4C1-AAB6986CCD2D}"/>
          </ac:picMkLst>
        </pc:picChg>
        <pc:picChg chg="add mod">
          <ac:chgData name="Juan Manuel Peña Méndez" userId="13201a01feee1b6c" providerId="LiveId" clId="{86302988-B7D9-4530-990B-BB4F8CFB0B9D}" dt="2026-05-06T22:06:11.403" v="6019" actId="1076"/>
          <ac:picMkLst>
            <pc:docMk/>
            <pc:sldMk cId="3013552628" sldId="285"/>
            <ac:picMk id="18" creationId="{E74DAFB4-445B-745B-9E8F-EA687A848D4F}"/>
          </ac:picMkLst>
        </pc:picChg>
      </pc:sldChg>
      <pc:sldChg chg="addSp delSp modSp add mod delAnim modAnim">
        <pc:chgData name="Juan Manuel Peña Méndez" userId="13201a01feee1b6c" providerId="LiveId" clId="{86302988-B7D9-4530-990B-BB4F8CFB0B9D}" dt="2026-05-07T02:07:35.642" v="8779"/>
        <pc:sldMkLst>
          <pc:docMk/>
          <pc:sldMk cId="724444349" sldId="286"/>
        </pc:sldMkLst>
        <pc:spChg chg="add mod">
          <ac:chgData name="Juan Manuel Peña Méndez" userId="13201a01feee1b6c" providerId="LiveId" clId="{86302988-B7D9-4530-990B-BB4F8CFB0B9D}" dt="2026-05-06T22:39:30.429" v="6146" actId="113"/>
          <ac:spMkLst>
            <pc:docMk/>
            <pc:sldMk cId="724444349" sldId="286"/>
            <ac:spMk id="2" creationId="{465915F0-ABBA-3E37-347B-D9B52FB320B8}"/>
          </ac:spMkLst>
        </pc:spChg>
        <pc:picChg chg="add mod">
          <ac:chgData name="Juan Manuel Peña Méndez" userId="13201a01feee1b6c" providerId="LiveId" clId="{86302988-B7D9-4530-990B-BB4F8CFB0B9D}" dt="2026-05-06T19:04:28.592" v="5763" actId="1076"/>
          <ac:picMkLst>
            <pc:docMk/>
            <pc:sldMk cId="724444349" sldId="286"/>
            <ac:picMk id="4" creationId="{C0F81D58-E8A5-7FAC-3EDD-20CA51E95C81}"/>
          </ac:picMkLst>
        </pc:picChg>
        <pc:picChg chg="del mod">
          <ac:chgData name="Juan Manuel Peña Méndez" userId="13201a01feee1b6c" providerId="LiveId" clId="{86302988-B7D9-4530-990B-BB4F8CFB0B9D}" dt="2026-05-06T22:06:39.023" v="6021" actId="478"/>
          <ac:picMkLst>
            <pc:docMk/>
            <pc:sldMk cId="724444349" sldId="286"/>
            <ac:picMk id="5" creationId="{EA70D596-96B1-FD59-B88A-FE9BC37D2F0F}"/>
          </ac:picMkLst>
        </pc:picChg>
        <pc:picChg chg="add mod">
          <ac:chgData name="Juan Manuel Peña Méndez" userId="13201a01feee1b6c" providerId="LiveId" clId="{86302988-B7D9-4530-990B-BB4F8CFB0B9D}" dt="2026-05-06T21:54:55.210" v="5955" actId="1076"/>
          <ac:picMkLst>
            <pc:docMk/>
            <pc:sldMk cId="724444349" sldId="286"/>
            <ac:picMk id="6" creationId="{4FF647B2-961A-5E2C-4E80-24850D7E7842}"/>
          </ac:picMkLst>
        </pc:picChg>
        <pc:picChg chg="mod">
          <ac:chgData name="Juan Manuel Peña Méndez" userId="13201a01feee1b6c" providerId="LiveId" clId="{86302988-B7D9-4530-990B-BB4F8CFB0B9D}" dt="2026-05-06T21:55:32.879" v="5963" actId="14100"/>
          <ac:picMkLst>
            <pc:docMk/>
            <pc:sldMk cId="724444349" sldId="286"/>
            <ac:picMk id="7" creationId="{69CBAEA5-4323-987E-2FE2-647F7BBD613C}"/>
          </ac:picMkLst>
        </pc:picChg>
        <pc:picChg chg="add del mod">
          <ac:chgData name="Juan Manuel Peña Méndez" userId="13201a01feee1b6c" providerId="LiveId" clId="{86302988-B7D9-4530-990B-BB4F8CFB0B9D}" dt="2026-05-06T19:04:05.242" v="5757" actId="478"/>
          <ac:picMkLst>
            <pc:docMk/>
            <pc:sldMk cId="724444349" sldId="286"/>
            <ac:picMk id="9" creationId="{BB3D16E2-8B1B-ECCC-BEB1-D32EE9B771A8}"/>
          </ac:picMkLst>
        </pc:picChg>
        <pc:picChg chg="add mod">
          <ac:chgData name="Juan Manuel Peña Méndez" userId="13201a01feee1b6c" providerId="LiveId" clId="{86302988-B7D9-4530-990B-BB4F8CFB0B9D}" dt="2026-05-06T22:39:43.115" v="6153" actId="1037"/>
          <ac:picMkLst>
            <pc:docMk/>
            <pc:sldMk cId="724444349" sldId="286"/>
            <ac:picMk id="10" creationId="{063227B3-CC56-2E50-F14D-480EFBC1401E}"/>
          </ac:picMkLst>
        </pc:picChg>
        <pc:picChg chg="add del mod">
          <ac:chgData name="Juan Manuel Peña Méndez" userId="13201a01feee1b6c" providerId="LiveId" clId="{86302988-B7D9-4530-990B-BB4F8CFB0B9D}" dt="2026-05-06T22:06:43.720" v="6024" actId="478"/>
          <ac:picMkLst>
            <pc:docMk/>
            <pc:sldMk cId="724444349" sldId="286"/>
            <ac:picMk id="12" creationId="{4C249BF3-2144-1EE2-2F4A-3A57BE8391EA}"/>
          </ac:picMkLst>
        </pc:picChg>
        <pc:picChg chg="add del mod">
          <ac:chgData name="Juan Manuel Peña Méndez" userId="13201a01feee1b6c" providerId="LiveId" clId="{86302988-B7D9-4530-990B-BB4F8CFB0B9D}" dt="2026-05-06T22:06:42.327" v="6023" actId="478"/>
          <ac:picMkLst>
            <pc:docMk/>
            <pc:sldMk cId="724444349" sldId="286"/>
            <ac:picMk id="14" creationId="{AB5173B2-BC0D-AE02-F7BE-0060867432E5}"/>
          </ac:picMkLst>
        </pc:picChg>
        <pc:picChg chg="add del mod">
          <ac:chgData name="Juan Manuel Peña Méndez" userId="13201a01feee1b6c" providerId="LiveId" clId="{86302988-B7D9-4530-990B-BB4F8CFB0B9D}" dt="2026-05-06T22:06:40.549" v="6022" actId="478"/>
          <ac:picMkLst>
            <pc:docMk/>
            <pc:sldMk cId="724444349" sldId="286"/>
            <ac:picMk id="16" creationId="{976A5B26-6648-2543-F68F-F6E3CEBA1486}"/>
          </ac:picMkLst>
        </pc:picChg>
        <pc:picChg chg="add del mod">
          <ac:chgData name="Juan Manuel Peña Méndez" userId="13201a01feee1b6c" providerId="LiveId" clId="{86302988-B7D9-4530-990B-BB4F8CFB0B9D}" dt="2026-05-06T22:08:35.769" v="6032" actId="478"/>
          <ac:picMkLst>
            <pc:docMk/>
            <pc:sldMk cId="724444349" sldId="286"/>
            <ac:picMk id="17" creationId="{5E2B3DE4-A7AB-07B9-9AA6-43FD6BADC434}"/>
          </ac:picMkLst>
        </pc:picChg>
        <pc:picChg chg="add del mod">
          <ac:chgData name="Juan Manuel Peña Méndez" userId="13201a01feee1b6c" providerId="LiveId" clId="{86302988-B7D9-4530-990B-BB4F8CFB0B9D}" dt="2026-05-06T22:08:53.182" v="6036" actId="478"/>
          <ac:picMkLst>
            <pc:docMk/>
            <pc:sldMk cId="724444349" sldId="286"/>
            <ac:picMk id="18" creationId="{AA4A9045-1B99-A5BD-929C-676015B9A919}"/>
          </ac:picMkLst>
        </pc:picChg>
        <pc:picChg chg="del mod modCrop">
          <ac:chgData name="Juan Manuel Peña Méndez" userId="13201a01feee1b6c" providerId="LiveId" clId="{86302988-B7D9-4530-990B-BB4F8CFB0B9D}" dt="2026-05-06T22:09:32.274" v="6040" actId="478"/>
          <ac:picMkLst>
            <pc:docMk/>
            <pc:sldMk cId="724444349" sldId="286"/>
            <ac:picMk id="19" creationId="{1587E4AF-155E-FCC5-2C39-6B0C9FC591B1}"/>
          </ac:picMkLst>
        </pc:picChg>
        <pc:picChg chg="add del mod">
          <ac:chgData name="Juan Manuel Peña Méndez" userId="13201a01feee1b6c" providerId="LiveId" clId="{86302988-B7D9-4530-990B-BB4F8CFB0B9D}" dt="2026-05-06T22:14:33.908" v="6043" actId="478"/>
          <ac:picMkLst>
            <pc:docMk/>
            <pc:sldMk cId="724444349" sldId="286"/>
            <ac:picMk id="21" creationId="{1A57517C-7C04-835C-0C28-2DA5A2B0CFE5}"/>
          </ac:picMkLst>
        </pc:picChg>
        <pc:picChg chg="add mod">
          <ac:chgData name="Juan Manuel Peña Méndez" userId="13201a01feee1b6c" providerId="LiveId" clId="{86302988-B7D9-4530-990B-BB4F8CFB0B9D}" dt="2026-05-07T02:07:35.642" v="8779"/>
          <ac:picMkLst>
            <pc:docMk/>
            <pc:sldMk cId="724444349" sldId="286"/>
            <ac:picMk id="22" creationId="{26478967-4448-18DF-2468-E4831A9B225A}"/>
          </ac:picMkLst>
        </pc:picChg>
      </pc:sldChg>
      <pc:sldChg chg="addSp delSp modSp add mod ord delAnim modAnim modNotesTx">
        <pc:chgData name="Juan Manuel Peña Méndez" userId="13201a01feee1b6c" providerId="LiveId" clId="{86302988-B7D9-4530-990B-BB4F8CFB0B9D}" dt="2026-05-07T02:57:14.109" v="9361" actId="20577"/>
        <pc:sldMkLst>
          <pc:docMk/>
          <pc:sldMk cId="1441586079" sldId="288"/>
        </pc:sldMkLst>
        <pc:spChg chg="add mod">
          <ac:chgData name="Juan Manuel Peña Méndez" userId="13201a01feee1b6c" providerId="LiveId" clId="{86302988-B7D9-4530-990B-BB4F8CFB0B9D}" dt="2026-05-06T21:51:50.433" v="5934" actId="1037"/>
          <ac:spMkLst>
            <pc:docMk/>
            <pc:sldMk cId="1441586079" sldId="288"/>
            <ac:spMk id="10" creationId="{8A1B78BB-7016-110F-9430-7D6088A570F6}"/>
          </ac:spMkLst>
        </pc:spChg>
        <pc:spChg chg="add mod">
          <ac:chgData name="Juan Manuel Peña Méndez" userId="13201a01feee1b6c" providerId="LiveId" clId="{86302988-B7D9-4530-990B-BB4F8CFB0B9D}" dt="2026-05-06T21:51:41.004" v="5902" actId="1038"/>
          <ac:spMkLst>
            <pc:docMk/>
            <pc:sldMk cId="1441586079" sldId="288"/>
            <ac:spMk id="11" creationId="{BE97D199-5977-F9FE-D68F-1C1442B3755A}"/>
          </ac:spMkLst>
        </pc:spChg>
        <pc:spChg chg="add del mod">
          <ac:chgData name="Juan Manuel Peña Méndez" userId="13201a01feee1b6c" providerId="LiveId" clId="{86302988-B7D9-4530-990B-BB4F8CFB0B9D}" dt="2026-05-06T21:50:00.547" v="5843" actId="478"/>
          <ac:spMkLst>
            <pc:docMk/>
            <pc:sldMk cId="1441586079" sldId="288"/>
            <ac:spMk id="24" creationId="{0603C12F-18CD-88A1-20AE-1B4E9CBEB39A}"/>
          </ac:spMkLst>
        </pc:spChg>
        <pc:spChg chg="add mod">
          <ac:chgData name="Juan Manuel Peña Méndez" userId="13201a01feee1b6c" providerId="LiveId" clId="{86302988-B7D9-4530-990B-BB4F8CFB0B9D}" dt="2026-05-06T21:49:41.756" v="5840" actId="1076"/>
          <ac:spMkLst>
            <pc:docMk/>
            <pc:sldMk cId="1441586079" sldId="288"/>
            <ac:spMk id="35" creationId="{03EF9893-C6DC-3F22-BF2E-798BB0E0B517}"/>
          </ac:spMkLst>
        </pc:spChg>
        <pc:picChg chg="add mod">
          <ac:chgData name="Juan Manuel Peña Méndez" userId="13201a01feee1b6c" providerId="LiveId" clId="{86302988-B7D9-4530-990B-BB4F8CFB0B9D}" dt="2026-05-06T21:51:31.436" v="5883" actId="1076"/>
          <ac:picMkLst>
            <pc:docMk/>
            <pc:sldMk cId="1441586079" sldId="288"/>
            <ac:picMk id="2" creationId="{0EF4F7EA-3F4E-31B1-B7C7-67E8EDFD31AE}"/>
          </ac:picMkLst>
        </pc:picChg>
        <pc:picChg chg="add del mod">
          <ac:chgData name="Juan Manuel Peña Méndez" userId="13201a01feee1b6c" providerId="LiveId" clId="{86302988-B7D9-4530-990B-BB4F8CFB0B9D}" dt="2026-05-05T22:50:05.869" v="1509" actId="1076"/>
          <ac:picMkLst>
            <pc:docMk/>
            <pc:sldMk cId="1441586079" sldId="288"/>
            <ac:picMk id="3" creationId="{5035AFEB-B82A-5E0D-1DB6-D5A02EE9C6CE}"/>
          </ac:picMkLst>
        </pc:picChg>
        <pc:picChg chg="add mod">
          <ac:chgData name="Juan Manuel Peña Méndez" userId="13201a01feee1b6c" providerId="LiveId" clId="{86302988-B7D9-4530-990B-BB4F8CFB0B9D}" dt="2026-05-06T21:51:27.666" v="5882" actId="1076"/>
          <ac:picMkLst>
            <pc:docMk/>
            <pc:sldMk cId="1441586079" sldId="288"/>
            <ac:picMk id="4" creationId="{B177EFDB-9446-0065-FDC4-B03F0EB7448C}"/>
          </ac:picMkLst>
        </pc:picChg>
        <pc:picChg chg="add mod">
          <ac:chgData name="Juan Manuel Peña Méndez" userId="13201a01feee1b6c" providerId="LiveId" clId="{86302988-B7D9-4530-990B-BB4F8CFB0B9D}" dt="2026-05-05T22:37:40.308" v="1278" actId="1076"/>
          <ac:picMkLst>
            <pc:docMk/>
            <pc:sldMk cId="1441586079" sldId="288"/>
            <ac:picMk id="5" creationId="{70F225EF-BA4E-9FE6-7D0B-718C96E90AEA}"/>
          </ac:picMkLst>
        </pc:picChg>
        <pc:picChg chg="add mod">
          <ac:chgData name="Juan Manuel Peña Méndez" userId="13201a01feee1b6c" providerId="LiveId" clId="{86302988-B7D9-4530-990B-BB4F8CFB0B9D}" dt="2026-05-05T22:53:34.487" v="1530" actId="1076"/>
          <ac:picMkLst>
            <pc:docMk/>
            <pc:sldMk cId="1441586079" sldId="288"/>
            <ac:picMk id="25" creationId="{55A3189E-091C-02AF-B06D-08ACAFC77EE1}"/>
          </ac:picMkLst>
        </pc:picChg>
        <pc:picChg chg="mod topLvl">
          <ac:chgData name="Juan Manuel Peña Méndez" userId="13201a01feee1b6c" providerId="LiveId" clId="{86302988-B7D9-4530-990B-BB4F8CFB0B9D}" dt="2026-05-05T22:53:28.771" v="1529" actId="1076"/>
          <ac:picMkLst>
            <pc:docMk/>
            <pc:sldMk cId="1441586079" sldId="288"/>
            <ac:picMk id="31" creationId="{98F94AF5-7779-A767-7555-923D3CB802DB}"/>
          </ac:picMkLst>
        </pc:picChg>
        <pc:picChg chg="mod">
          <ac:chgData name="Juan Manuel Peña Méndez" userId="13201a01feee1b6c" providerId="LiveId" clId="{86302988-B7D9-4530-990B-BB4F8CFB0B9D}" dt="2026-05-05T22:53:23.890" v="1528" actId="1076"/>
          <ac:picMkLst>
            <pc:docMk/>
            <pc:sldMk cId="1441586079" sldId="288"/>
            <ac:picMk id="32" creationId="{42939EE4-E3EF-7A9A-9966-31D6F29F303F}"/>
          </ac:picMkLst>
        </pc:picChg>
      </pc:sldChg>
      <pc:sldChg chg="addSp delSp modSp add mod delAnim modAnim modNotesTx">
        <pc:chgData name="Juan Manuel Peña Méndez" userId="13201a01feee1b6c" providerId="LiveId" clId="{86302988-B7D9-4530-990B-BB4F8CFB0B9D}" dt="2026-05-07T02:57:28.533" v="9366" actId="20577"/>
        <pc:sldMkLst>
          <pc:docMk/>
          <pc:sldMk cId="2466154185" sldId="289"/>
        </pc:sldMkLst>
        <pc:spChg chg="add mod">
          <ac:chgData name="Juan Manuel Peña Méndez" userId="13201a01feee1b6c" providerId="LiveId" clId="{86302988-B7D9-4530-990B-BB4F8CFB0B9D}" dt="2026-05-06T22:41:59.440" v="6159" actId="207"/>
          <ac:spMkLst>
            <pc:docMk/>
            <pc:sldMk cId="2466154185" sldId="289"/>
            <ac:spMk id="9" creationId="{1C194525-6DC4-1677-C1E7-CD59D18508D1}"/>
          </ac:spMkLst>
        </pc:spChg>
        <pc:spChg chg="add mod">
          <ac:chgData name="Juan Manuel Peña Méndez" userId="13201a01feee1b6c" providerId="LiveId" clId="{86302988-B7D9-4530-990B-BB4F8CFB0B9D}" dt="2026-05-06T22:42:02.454" v="6160" actId="207"/>
          <ac:spMkLst>
            <pc:docMk/>
            <pc:sldMk cId="2466154185" sldId="289"/>
            <ac:spMk id="10" creationId="{41E1B8C7-4877-B9AA-48F6-1E1255EA24C2}"/>
          </ac:spMkLst>
        </pc:spChg>
        <pc:spChg chg="add mod">
          <ac:chgData name="Juan Manuel Peña Méndez" userId="13201a01feee1b6c" providerId="LiveId" clId="{86302988-B7D9-4530-990B-BB4F8CFB0B9D}" dt="2026-05-06T22:42:05.713" v="6161" actId="207"/>
          <ac:spMkLst>
            <pc:docMk/>
            <pc:sldMk cId="2466154185" sldId="289"/>
            <ac:spMk id="11" creationId="{B90B1A2A-F07D-C094-CB4A-98E471968FE1}"/>
          </ac:spMkLst>
        </pc:spChg>
        <pc:picChg chg="add mod">
          <ac:chgData name="Juan Manuel Peña Méndez" userId="13201a01feee1b6c" providerId="LiveId" clId="{86302988-B7D9-4530-990B-BB4F8CFB0B9D}" dt="2026-05-07T02:08:27.830" v="8794"/>
          <ac:picMkLst>
            <pc:docMk/>
            <pc:sldMk cId="2466154185" sldId="289"/>
            <ac:picMk id="2" creationId="{7FB307EB-E6B9-ED4B-4FCA-5D0C8CAB87CF}"/>
          </ac:picMkLst>
        </pc:picChg>
        <pc:picChg chg="add mod">
          <ac:chgData name="Juan Manuel Peña Méndez" userId="13201a01feee1b6c" providerId="LiveId" clId="{86302988-B7D9-4530-990B-BB4F8CFB0B9D}" dt="2026-05-05T23:13:10.290" v="1758"/>
          <ac:picMkLst>
            <pc:docMk/>
            <pc:sldMk cId="2466154185" sldId="289"/>
            <ac:picMk id="6" creationId="{DD5B44DC-1A86-321E-9F1D-D2215F7FEB02}"/>
          </ac:picMkLst>
        </pc:picChg>
        <pc:picChg chg="add mod">
          <ac:chgData name="Juan Manuel Peña Méndez" userId="13201a01feee1b6c" providerId="LiveId" clId="{86302988-B7D9-4530-990B-BB4F8CFB0B9D}" dt="2026-05-05T23:13:10.290" v="1758"/>
          <ac:picMkLst>
            <pc:docMk/>
            <pc:sldMk cId="2466154185" sldId="289"/>
            <ac:picMk id="7" creationId="{D7CC02E9-7667-CB39-201C-A24133E8FE50}"/>
          </ac:picMkLst>
        </pc:picChg>
        <pc:picChg chg="add mod">
          <ac:chgData name="Juan Manuel Peña Méndez" userId="13201a01feee1b6c" providerId="LiveId" clId="{86302988-B7D9-4530-990B-BB4F8CFB0B9D}" dt="2026-05-05T23:13:10.290" v="1758"/>
          <ac:picMkLst>
            <pc:docMk/>
            <pc:sldMk cId="2466154185" sldId="289"/>
            <ac:picMk id="8" creationId="{155754C8-4E8E-CB4B-E87F-E105724C6C02}"/>
          </ac:picMkLst>
        </pc:picChg>
      </pc:sldChg>
      <pc:sldChg chg="addSp delSp modSp add mod ord modNotesTx">
        <pc:chgData name="Juan Manuel Peña Méndez" userId="13201a01feee1b6c" providerId="LiveId" clId="{86302988-B7D9-4530-990B-BB4F8CFB0B9D}" dt="2026-05-07T02:57:25.395" v="9365" actId="20577"/>
        <pc:sldMkLst>
          <pc:docMk/>
          <pc:sldMk cId="2316667782" sldId="290"/>
        </pc:sldMkLst>
        <pc:spChg chg="mod">
          <ac:chgData name="Juan Manuel Peña Méndez" userId="13201a01feee1b6c" providerId="LiveId" clId="{86302988-B7D9-4530-990B-BB4F8CFB0B9D}" dt="2026-05-06T22:30:37.652" v="6107"/>
          <ac:spMkLst>
            <pc:docMk/>
            <pc:sldMk cId="2316667782" sldId="290"/>
            <ac:spMk id="9" creationId="{9EAC0466-0687-C8B5-1F19-563F21DF5D1E}"/>
          </ac:spMkLst>
        </pc:spChg>
        <pc:picChg chg="add mod">
          <ac:chgData name="Juan Manuel Peña Méndez" userId="13201a01feee1b6c" providerId="LiveId" clId="{86302988-B7D9-4530-990B-BB4F8CFB0B9D}" dt="2026-05-06T22:41:41.764" v="6158" actId="108"/>
          <ac:picMkLst>
            <pc:docMk/>
            <pc:sldMk cId="2316667782" sldId="290"/>
            <ac:picMk id="2" creationId="{9B1C3333-269A-6C9E-C85D-EC67BBCBF1F9}"/>
          </ac:picMkLst>
        </pc:picChg>
        <pc:picChg chg="add mod">
          <ac:chgData name="Juan Manuel Peña Méndez" userId="13201a01feee1b6c" providerId="LiveId" clId="{86302988-B7D9-4530-990B-BB4F8CFB0B9D}" dt="2026-05-07T02:08:19.449" v="8793"/>
          <ac:picMkLst>
            <pc:docMk/>
            <pc:sldMk cId="2316667782" sldId="290"/>
            <ac:picMk id="4" creationId="{3AB24E27-D829-A57C-588C-A6B06AE1DF0D}"/>
          </ac:picMkLst>
        </pc:picChg>
      </pc:sldChg>
      <pc:sldChg chg="addSp delSp modSp add del mod ord modNotesTx">
        <pc:chgData name="Juan Manuel Peña Méndez" userId="13201a01feee1b6c" providerId="LiveId" clId="{86302988-B7D9-4530-990B-BB4F8CFB0B9D}" dt="2026-05-06T23:50:03.608" v="7069" actId="47"/>
        <pc:sldMkLst>
          <pc:docMk/>
          <pc:sldMk cId="1141409822" sldId="292"/>
        </pc:sldMkLst>
        <pc:spChg chg="mod">
          <ac:chgData name="Juan Manuel Peña Méndez" userId="13201a01feee1b6c" providerId="LiveId" clId="{86302988-B7D9-4530-990B-BB4F8CFB0B9D}" dt="2026-05-06T22:47:10.606" v="6166" actId="207"/>
          <ac:spMkLst>
            <pc:docMk/>
            <pc:sldMk cId="1141409822" sldId="292"/>
            <ac:spMk id="9" creationId="{B90C46DB-C895-831A-131D-44AC1DC61F80}"/>
          </ac:spMkLst>
        </pc:spChg>
        <pc:picChg chg="add mod">
          <ac:chgData name="Juan Manuel Peña Méndez" userId="13201a01feee1b6c" providerId="LiveId" clId="{86302988-B7D9-4530-990B-BB4F8CFB0B9D}" dt="2026-05-06T22:46:49.799" v="6165" actId="931"/>
          <ac:picMkLst>
            <pc:docMk/>
            <pc:sldMk cId="1141409822" sldId="292"/>
            <ac:picMk id="4" creationId="{7A8AA204-289B-41E3-B6D7-6130D5DFF99A}"/>
          </ac:picMkLst>
        </pc:picChg>
        <pc:picChg chg="add mod">
          <ac:chgData name="Juan Manuel Peña Méndez" userId="13201a01feee1b6c" providerId="LiveId" clId="{86302988-B7D9-4530-990B-BB4F8CFB0B9D}" dt="2026-05-06T23:10:41.794" v="6170" actId="1076"/>
          <ac:picMkLst>
            <pc:docMk/>
            <pc:sldMk cId="1141409822" sldId="292"/>
            <ac:picMk id="6" creationId="{AB8AB1B7-F2B7-0016-B886-36818A405EB7}"/>
          </ac:picMkLst>
        </pc:picChg>
      </pc:sldChg>
      <pc:sldChg chg="addSp delSp modSp add mod ord delAnim modAnim modNotesTx">
        <pc:chgData name="Juan Manuel Peña Méndez" userId="13201a01feee1b6c" providerId="LiveId" clId="{86302988-B7D9-4530-990B-BB4F8CFB0B9D}" dt="2026-05-07T03:02:42.382" v="9411" actId="255"/>
        <pc:sldMkLst>
          <pc:docMk/>
          <pc:sldMk cId="234425775" sldId="293"/>
        </pc:sldMkLst>
        <pc:spChg chg="add mod">
          <ac:chgData name="Juan Manuel Peña Méndez" userId="13201a01feee1b6c" providerId="LiveId" clId="{86302988-B7D9-4530-990B-BB4F8CFB0B9D}" dt="2026-05-07T02:58:37.986" v="9384" actId="1037"/>
          <ac:spMkLst>
            <pc:docMk/>
            <pc:sldMk cId="234425775" sldId="293"/>
            <ac:spMk id="4" creationId="{7F35CF02-8D3F-7E84-895A-F573706EAB65}"/>
          </ac:spMkLst>
        </pc:spChg>
        <pc:spChg chg="add mod ord">
          <ac:chgData name="Juan Manuel Peña Méndez" userId="13201a01feee1b6c" providerId="LiveId" clId="{86302988-B7D9-4530-990B-BB4F8CFB0B9D}" dt="2026-05-07T03:02:42.382" v="9411" actId="255"/>
          <ac:spMkLst>
            <pc:docMk/>
            <pc:sldMk cId="234425775" sldId="293"/>
            <ac:spMk id="5" creationId="{CDF15EF8-EE2E-2CF6-4AB8-786FC1E01E15}"/>
          </ac:spMkLst>
        </pc:spChg>
        <pc:spChg chg="add mod">
          <ac:chgData name="Juan Manuel Peña Méndez" userId="13201a01feee1b6c" providerId="LiveId" clId="{86302988-B7D9-4530-990B-BB4F8CFB0B9D}" dt="2026-05-07T02:59:09.977" v="9392" actId="1037"/>
          <ac:spMkLst>
            <pc:docMk/>
            <pc:sldMk cId="234425775" sldId="293"/>
            <ac:spMk id="7" creationId="{543E9160-0643-F41B-A701-3DA800500449}"/>
          </ac:spMkLst>
        </pc:spChg>
        <pc:picChg chg="add mod">
          <ac:chgData name="Juan Manuel Peña Méndez" userId="13201a01feee1b6c" providerId="LiveId" clId="{86302988-B7D9-4530-990B-BB4F8CFB0B9D}" dt="2026-05-06T23:50:39.367" v="7072" actId="1076"/>
          <ac:picMkLst>
            <pc:docMk/>
            <pc:sldMk cId="234425775" sldId="293"/>
            <ac:picMk id="2" creationId="{13F1D101-2903-BB84-B9B6-E23466871CAC}"/>
          </ac:picMkLst>
        </pc:picChg>
        <pc:picChg chg="mod">
          <ac:chgData name="Juan Manuel Peña Méndez" userId="13201a01feee1b6c" providerId="LiveId" clId="{86302988-B7D9-4530-990B-BB4F8CFB0B9D}" dt="2026-05-05T23:34:46.283" v="2062" actId="1076"/>
          <ac:picMkLst>
            <pc:docMk/>
            <pc:sldMk cId="234425775" sldId="293"/>
            <ac:picMk id="3" creationId="{820150EB-7ED9-9561-65BD-7B31427132A5}"/>
          </ac:picMkLst>
        </pc:picChg>
        <pc:picChg chg="add del mod">
          <ac:chgData name="Juan Manuel Peña Méndez" userId="13201a01feee1b6c" providerId="LiveId" clId="{86302988-B7D9-4530-990B-BB4F8CFB0B9D}" dt="2026-05-06T23:52:16.497" v="7098" actId="478"/>
          <ac:picMkLst>
            <pc:docMk/>
            <pc:sldMk cId="234425775" sldId="293"/>
            <ac:picMk id="6" creationId="{BB76B4FC-6C2A-3585-0FB0-E82E8ADE5B89}"/>
          </ac:picMkLst>
        </pc:picChg>
      </pc:sldChg>
      <pc:sldChg chg="addSp delSp modSp add mod ord modAnim modNotesTx">
        <pc:chgData name="Juan Manuel Peña Méndez" userId="13201a01feee1b6c" providerId="LiveId" clId="{86302988-B7D9-4530-990B-BB4F8CFB0B9D}" dt="2026-05-07T03:01:23.514" v="9406" actId="20577"/>
        <pc:sldMkLst>
          <pc:docMk/>
          <pc:sldMk cId="2808945276" sldId="294"/>
        </pc:sldMkLst>
        <pc:spChg chg="mod">
          <ac:chgData name="Juan Manuel Peña Méndez" userId="13201a01feee1b6c" providerId="LiveId" clId="{86302988-B7D9-4530-990B-BB4F8CFB0B9D}" dt="2026-05-07T03:00:55.567" v="9405" actId="6549"/>
          <ac:spMkLst>
            <pc:docMk/>
            <pc:sldMk cId="2808945276" sldId="294"/>
            <ac:spMk id="6" creationId="{EA84B2DC-3452-23D3-1F98-031817B0B474}"/>
          </ac:spMkLst>
        </pc:spChg>
        <pc:picChg chg="add mod">
          <ac:chgData name="Juan Manuel Peña Méndez" userId="13201a01feee1b6c" providerId="LiveId" clId="{86302988-B7D9-4530-990B-BB4F8CFB0B9D}" dt="2026-05-07T02:08:39.756" v="8795"/>
          <ac:picMkLst>
            <pc:docMk/>
            <pc:sldMk cId="2808945276" sldId="294"/>
            <ac:picMk id="2" creationId="{50F74C05-3BD0-CDCD-7DDE-C7163F87801D}"/>
          </ac:picMkLst>
        </pc:picChg>
        <pc:picChg chg="mod">
          <ac:chgData name="Juan Manuel Peña Méndez" userId="13201a01feee1b6c" providerId="LiveId" clId="{86302988-B7D9-4530-990B-BB4F8CFB0B9D}" dt="2026-05-05T23:51:54.114" v="2763" actId="1076"/>
          <ac:picMkLst>
            <pc:docMk/>
            <pc:sldMk cId="2808945276" sldId="294"/>
            <ac:picMk id="3" creationId="{46E94187-2BAF-3037-BC76-3F05D7556855}"/>
          </ac:picMkLst>
        </pc:picChg>
        <pc:picChg chg="del mod">
          <ac:chgData name="Juan Manuel Peña Méndez" userId="13201a01feee1b6c" providerId="LiveId" clId="{86302988-B7D9-4530-990B-BB4F8CFB0B9D}" dt="2026-05-07T02:21:26.734" v="8811" actId="478"/>
          <ac:picMkLst>
            <pc:docMk/>
            <pc:sldMk cId="2808945276" sldId="294"/>
            <ac:picMk id="7" creationId="{08B5B40D-4FAF-6F82-CFA5-49A7BF0C9E5A}"/>
          </ac:picMkLst>
        </pc:picChg>
        <pc:picChg chg="del mod">
          <ac:chgData name="Juan Manuel Peña Méndez" userId="13201a01feee1b6c" providerId="LiveId" clId="{86302988-B7D9-4530-990B-BB4F8CFB0B9D}" dt="2026-05-07T02:21:27.471" v="8812" actId="478"/>
          <ac:picMkLst>
            <pc:docMk/>
            <pc:sldMk cId="2808945276" sldId="294"/>
            <ac:picMk id="8" creationId="{6447DC79-D515-A2DF-9E15-47CDD9A07571}"/>
          </ac:picMkLst>
        </pc:picChg>
        <pc:picChg chg="del mod">
          <ac:chgData name="Juan Manuel Peña Méndez" userId="13201a01feee1b6c" providerId="LiveId" clId="{86302988-B7D9-4530-990B-BB4F8CFB0B9D}" dt="2026-05-07T02:21:28.086" v="8813" actId="478"/>
          <ac:picMkLst>
            <pc:docMk/>
            <pc:sldMk cId="2808945276" sldId="294"/>
            <ac:picMk id="9" creationId="{3D97A50B-D956-E164-352B-B684BE451C15}"/>
          </ac:picMkLst>
        </pc:picChg>
      </pc:sldChg>
      <pc:sldChg chg="addSp delSp modSp add del mod ord delAnim modAnim modNotesTx">
        <pc:chgData name="Juan Manuel Peña Méndez" userId="13201a01feee1b6c" providerId="LiveId" clId="{86302988-B7D9-4530-990B-BB4F8CFB0B9D}" dt="2026-05-07T03:01:29.526" v="9407" actId="20577"/>
        <pc:sldMkLst>
          <pc:docMk/>
          <pc:sldMk cId="746542430" sldId="295"/>
        </pc:sldMkLst>
        <pc:spChg chg="add mod ord">
          <ac:chgData name="Juan Manuel Peña Méndez" userId="13201a01feee1b6c" providerId="LiveId" clId="{86302988-B7D9-4530-990B-BB4F8CFB0B9D}" dt="2026-05-07T00:25:49.095" v="7496" actId="5793"/>
          <ac:spMkLst>
            <pc:docMk/>
            <pc:sldMk cId="746542430" sldId="295"/>
            <ac:spMk id="2" creationId="{02C2AE1F-F0E8-5449-AF69-D7A61BEE4F00}"/>
          </ac:spMkLst>
        </pc:spChg>
        <pc:picChg chg="add mod ord">
          <ac:chgData name="Juan Manuel Peña Méndez" userId="13201a01feee1b6c" providerId="LiveId" clId="{86302988-B7D9-4530-990B-BB4F8CFB0B9D}" dt="2026-05-07T00:20:22.395" v="7336" actId="1076"/>
          <ac:picMkLst>
            <pc:docMk/>
            <pc:sldMk cId="746542430" sldId="295"/>
            <ac:picMk id="5" creationId="{5EB73F68-B963-7A59-FC10-80B87C292760}"/>
          </ac:picMkLst>
        </pc:picChg>
      </pc:sldChg>
      <pc:sldChg chg="addSp delSp modSp add del mod delAnim modAnim modNotesTx">
        <pc:chgData name="Juan Manuel Peña Méndez" userId="13201a01feee1b6c" providerId="LiveId" clId="{86302988-B7D9-4530-990B-BB4F8CFB0B9D}" dt="2026-05-06T02:15:23.843" v="3423" actId="47"/>
        <pc:sldMkLst>
          <pc:docMk/>
          <pc:sldMk cId="635119736" sldId="296"/>
        </pc:sldMkLst>
        <pc:spChg chg="add del mod">
          <ac:chgData name="Juan Manuel Peña Méndez" userId="13201a01feee1b6c" providerId="LiveId" clId="{86302988-B7D9-4530-990B-BB4F8CFB0B9D}" dt="2026-05-06T02:12:19.224" v="3418" actId="478"/>
          <ac:spMkLst>
            <pc:docMk/>
            <pc:sldMk cId="635119736" sldId="296"/>
            <ac:spMk id="2" creationId="{6CE049E3-292C-595B-94B5-4EE7D2D6645A}"/>
          </ac:spMkLst>
        </pc:spChg>
        <pc:spChg chg="add del mod">
          <ac:chgData name="Juan Manuel Peña Méndez" userId="13201a01feee1b6c" providerId="LiveId" clId="{86302988-B7D9-4530-990B-BB4F8CFB0B9D}" dt="2026-05-06T00:27:42.892" v="3359" actId="478"/>
          <ac:spMkLst>
            <pc:docMk/>
            <pc:sldMk cId="635119736" sldId="296"/>
            <ac:spMk id="4" creationId="{359851AB-04CC-6392-55C6-2B36B510D863}"/>
          </ac:spMkLst>
        </pc:spChg>
        <pc:spChg chg="add mod">
          <ac:chgData name="Juan Manuel Peña Méndez" userId="13201a01feee1b6c" providerId="LiveId" clId="{86302988-B7D9-4530-990B-BB4F8CFB0B9D}" dt="2026-05-06T02:12:46.726" v="3421" actId="1076"/>
          <ac:spMkLst>
            <pc:docMk/>
            <pc:sldMk cId="635119736" sldId="296"/>
            <ac:spMk id="5" creationId="{D0DD36C7-1A90-3D19-E521-3B2EAA19992B}"/>
          </ac:spMkLst>
        </pc:spChg>
      </pc:sldChg>
      <pc:sldChg chg="addSp delSp modSp add mod ord modAnim modNotesTx">
        <pc:chgData name="Juan Manuel Peña Méndez" userId="13201a01feee1b6c" providerId="LiveId" clId="{86302988-B7D9-4530-990B-BB4F8CFB0B9D}" dt="2026-05-07T03:01:34.100" v="9408" actId="20577"/>
        <pc:sldMkLst>
          <pc:docMk/>
          <pc:sldMk cId="1153737487" sldId="297"/>
        </pc:sldMkLst>
        <pc:spChg chg="add mod">
          <ac:chgData name="Juan Manuel Peña Méndez" userId="13201a01feee1b6c" providerId="LiveId" clId="{86302988-B7D9-4530-990B-BB4F8CFB0B9D}" dt="2026-05-07T00:18:54.854" v="7327" actId="1076"/>
          <ac:spMkLst>
            <pc:docMk/>
            <pc:sldMk cId="1153737487" sldId="297"/>
            <ac:spMk id="2" creationId="{D600ACFD-D220-5B9F-6596-EC7E7315E14F}"/>
          </ac:spMkLst>
        </pc:spChg>
        <pc:spChg chg="mod">
          <ac:chgData name="Juan Manuel Peña Méndez" userId="13201a01feee1b6c" providerId="LiveId" clId="{86302988-B7D9-4530-990B-BB4F8CFB0B9D}" dt="2026-05-07T02:24:01.612" v="8850" actId="1076"/>
          <ac:spMkLst>
            <pc:docMk/>
            <pc:sldMk cId="1153737487" sldId="297"/>
            <ac:spMk id="4" creationId="{CE0E853A-73D5-2936-4397-070BD8DE1578}"/>
          </ac:spMkLst>
        </pc:spChg>
        <pc:spChg chg="mod ord">
          <ac:chgData name="Juan Manuel Peña Méndez" userId="13201a01feee1b6c" providerId="LiveId" clId="{86302988-B7D9-4530-990B-BB4F8CFB0B9D}" dt="2026-05-07T00:36:20.849" v="7650" actId="113"/>
          <ac:spMkLst>
            <pc:docMk/>
            <pc:sldMk cId="1153737487" sldId="297"/>
            <ac:spMk id="5" creationId="{4588CBD6-371A-770A-2DB6-D106BCB6FD92}"/>
          </ac:spMkLst>
        </pc:spChg>
        <pc:picChg chg="add del mod">
          <ac:chgData name="Juan Manuel Peña Méndez" userId="13201a01feee1b6c" providerId="LiveId" clId="{86302988-B7D9-4530-990B-BB4F8CFB0B9D}" dt="2026-05-07T02:09:03.424" v="8797" actId="478"/>
          <ac:picMkLst>
            <pc:docMk/>
            <pc:sldMk cId="1153737487" sldId="297"/>
            <ac:picMk id="6" creationId="{954F5D54-04DA-013F-7A49-17050ED92284}"/>
          </ac:picMkLst>
        </pc:picChg>
      </pc:sldChg>
      <pc:sldChg chg="modSp add del mod ord">
        <pc:chgData name="Juan Manuel Peña Méndez" userId="13201a01feee1b6c" providerId="LiveId" clId="{86302988-B7D9-4530-990B-BB4F8CFB0B9D}" dt="2026-05-06T00:26:11.149" v="3350" actId="47"/>
        <pc:sldMkLst>
          <pc:docMk/>
          <pc:sldMk cId="1129909869" sldId="298"/>
        </pc:sldMkLst>
        <pc:spChg chg="mod">
          <ac:chgData name="Juan Manuel Peña Méndez" userId="13201a01feee1b6c" providerId="LiveId" clId="{86302988-B7D9-4530-990B-BB4F8CFB0B9D}" dt="2026-05-06T00:25:22.509" v="3348" actId="20577"/>
          <ac:spMkLst>
            <pc:docMk/>
            <pc:sldMk cId="1129909869" sldId="298"/>
            <ac:spMk id="4" creationId="{54EF5F16-DDF8-82E1-7CC2-477E66792011}"/>
          </ac:spMkLst>
        </pc:spChg>
        <pc:spChg chg="mod">
          <ac:chgData name="Juan Manuel Peña Méndez" userId="13201a01feee1b6c" providerId="LiveId" clId="{86302988-B7D9-4530-990B-BB4F8CFB0B9D}" dt="2026-05-06T00:24:52.298" v="3318" actId="1076"/>
          <ac:spMkLst>
            <pc:docMk/>
            <pc:sldMk cId="1129909869" sldId="298"/>
            <ac:spMk id="5" creationId="{125CC100-9532-A88F-4AF1-F9CFD46AC085}"/>
          </ac:spMkLst>
        </pc:spChg>
        <pc:picChg chg="mod">
          <ac:chgData name="Juan Manuel Peña Méndez" userId="13201a01feee1b6c" providerId="LiveId" clId="{86302988-B7D9-4530-990B-BB4F8CFB0B9D}" dt="2026-05-06T00:24:48.213" v="3317" actId="1076"/>
          <ac:picMkLst>
            <pc:docMk/>
            <pc:sldMk cId="1129909869" sldId="298"/>
            <ac:picMk id="2" creationId="{DAEB4945-AE5E-ACDC-B046-871D020D0486}"/>
          </ac:picMkLst>
        </pc:picChg>
      </pc:sldChg>
      <pc:sldChg chg="addSp modSp add mod ord modNotesTx">
        <pc:chgData name="Juan Manuel Peña Méndez" userId="13201a01feee1b6c" providerId="LiveId" clId="{86302988-B7D9-4530-990B-BB4F8CFB0B9D}" dt="2026-05-07T03:01:51.085" v="9409" actId="20577"/>
        <pc:sldMkLst>
          <pc:docMk/>
          <pc:sldMk cId="2057407133" sldId="298"/>
        </pc:sldMkLst>
        <pc:spChg chg="mod">
          <ac:chgData name="Juan Manuel Peña Méndez" userId="13201a01feee1b6c" providerId="LiveId" clId="{86302988-B7D9-4530-990B-BB4F8CFB0B9D}" dt="2026-05-07T00:19:45.691" v="7331" actId="20577"/>
          <ac:spMkLst>
            <pc:docMk/>
            <pc:sldMk cId="2057407133" sldId="298"/>
            <ac:spMk id="4" creationId="{F3380B79-AD95-15B8-753E-9CDFF64F9FA4}"/>
          </ac:spMkLst>
        </pc:spChg>
        <pc:picChg chg="add mod">
          <ac:chgData name="Juan Manuel Peña Méndez" userId="13201a01feee1b6c" providerId="LiveId" clId="{86302988-B7D9-4530-990B-BB4F8CFB0B9D}" dt="2026-05-07T00:19:49.901" v="7332" actId="1076"/>
          <ac:picMkLst>
            <pc:docMk/>
            <pc:sldMk cId="2057407133" sldId="298"/>
            <ac:picMk id="2" creationId="{F6A4E198-00F5-FCAA-B55E-4056F6BF8284}"/>
          </ac:picMkLst>
        </pc:picChg>
      </pc:sldChg>
      <pc:sldChg chg="delSp add del mod">
        <pc:chgData name="Juan Manuel Peña Méndez" userId="13201a01feee1b6c" providerId="LiveId" clId="{86302988-B7D9-4530-990B-BB4F8CFB0B9D}" dt="2026-05-06T00:26:54.930" v="3356" actId="47"/>
        <pc:sldMkLst>
          <pc:docMk/>
          <pc:sldMk cId="1002398742" sldId="299"/>
        </pc:sldMkLst>
        <pc:picChg chg="del">
          <ac:chgData name="Juan Manuel Peña Méndez" userId="13201a01feee1b6c" providerId="LiveId" clId="{86302988-B7D9-4530-990B-BB4F8CFB0B9D}" dt="2026-05-06T00:26:22.722" v="3355" actId="478"/>
          <ac:picMkLst>
            <pc:docMk/>
            <pc:sldMk cId="1002398742" sldId="299"/>
            <ac:picMk id="7" creationId="{9C648C2D-E1CA-80DF-DCBF-F182D7ACF52B}"/>
          </ac:picMkLst>
        </pc:picChg>
        <pc:picChg chg="del">
          <ac:chgData name="Juan Manuel Peña Méndez" userId="13201a01feee1b6c" providerId="LiveId" clId="{86302988-B7D9-4530-990B-BB4F8CFB0B9D}" dt="2026-05-06T00:26:20.916" v="3353" actId="478"/>
          <ac:picMkLst>
            <pc:docMk/>
            <pc:sldMk cId="1002398742" sldId="299"/>
            <ac:picMk id="8" creationId="{B3436BE7-C0C6-A938-0436-F49F5348174C}"/>
          </ac:picMkLst>
        </pc:picChg>
        <pc:picChg chg="del">
          <ac:chgData name="Juan Manuel Peña Méndez" userId="13201a01feee1b6c" providerId="LiveId" clId="{86302988-B7D9-4530-990B-BB4F8CFB0B9D}" dt="2026-05-06T00:26:22.319" v="3354" actId="478"/>
          <ac:picMkLst>
            <pc:docMk/>
            <pc:sldMk cId="1002398742" sldId="299"/>
            <ac:picMk id="9" creationId="{96046B02-2AEA-D50C-C8F7-01644E3149D8}"/>
          </ac:picMkLst>
        </pc:picChg>
      </pc:sldChg>
      <pc:sldChg chg="addSp delSp modSp add del mod ord modAnim modNotesTx">
        <pc:chgData name="Juan Manuel Peña Méndez" userId="13201a01feee1b6c" providerId="LiveId" clId="{86302988-B7D9-4530-990B-BB4F8CFB0B9D}" dt="2026-05-07T03:03:00.081" v="9413" actId="20577"/>
        <pc:sldMkLst>
          <pc:docMk/>
          <pc:sldMk cId="1127939879" sldId="299"/>
        </pc:sldMkLst>
        <pc:spChg chg="add del mod">
          <ac:chgData name="Juan Manuel Peña Méndez" userId="13201a01feee1b6c" providerId="LiveId" clId="{86302988-B7D9-4530-990B-BB4F8CFB0B9D}" dt="2026-05-07T01:16:56.151" v="8288" actId="478"/>
          <ac:spMkLst>
            <pc:docMk/>
            <pc:sldMk cId="1127939879" sldId="299"/>
            <ac:spMk id="2" creationId="{D6DC403E-BC1A-851E-0F62-763E9DAA674F}"/>
          </ac:spMkLst>
        </pc:spChg>
        <pc:spChg chg="del">
          <ac:chgData name="Juan Manuel Peña Méndez" userId="13201a01feee1b6c" providerId="LiveId" clId="{86302988-B7D9-4530-990B-BB4F8CFB0B9D}" dt="2026-05-06T02:17:08.816" v="3425" actId="478"/>
          <ac:spMkLst>
            <pc:docMk/>
            <pc:sldMk cId="1127939879" sldId="299"/>
            <ac:spMk id="2" creationId="{F0339151-DC10-8B48-956C-364E5CE49A4A}"/>
          </ac:spMkLst>
        </pc:spChg>
        <pc:spChg chg="add mod">
          <ac:chgData name="Juan Manuel Peña Méndez" userId="13201a01feee1b6c" providerId="LiveId" clId="{86302988-B7D9-4530-990B-BB4F8CFB0B9D}" dt="2026-05-06T02:17:11.057" v="3426"/>
          <ac:spMkLst>
            <pc:docMk/>
            <pc:sldMk cId="1127939879" sldId="299"/>
            <ac:spMk id="7" creationId="{9600A8A0-80F5-8291-556D-E77C79D2D731}"/>
          </ac:spMkLst>
        </pc:spChg>
        <pc:spChg chg="add mod">
          <ac:chgData name="Juan Manuel Peña Méndez" userId="13201a01feee1b6c" providerId="LiveId" clId="{86302988-B7D9-4530-990B-BB4F8CFB0B9D}" dt="2026-05-06T02:17:11.057" v="3426"/>
          <ac:spMkLst>
            <pc:docMk/>
            <pc:sldMk cId="1127939879" sldId="299"/>
            <ac:spMk id="8" creationId="{55410234-F4BF-1F5B-B042-80F799B52F1E}"/>
          </ac:spMkLst>
        </pc:spChg>
        <pc:spChg chg="add mod">
          <ac:chgData name="Juan Manuel Peña Méndez" userId="13201a01feee1b6c" providerId="LiveId" clId="{86302988-B7D9-4530-990B-BB4F8CFB0B9D}" dt="2026-05-06T02:17:11.057" v="3426"/>
          <ac:spMkLst>
            <pc:docMk/>
            <pc:sldMk cId="1127939879" sldId="299"/>
            <ac:spMk id="9" creationId="{D527F139-C0FF-5602-114B-48E19B52150B}"/>
          </ac:spMkLst>
        </pc:spChg>
        <pc:spChg chg="add mod">
          <ac:chgData name="Juan Manuel Peña Méndez" userId="13201a01feee1b6c" providerId="LiveId" clId="{86302988-B7D9-4530-990B-BB4F8CFB0B9D}" dt="2026-05-06T02:17:11.057" v="3426"/>
          <ac:spMkLst>
            <pc:docMk/>
            <pc:sldMk cId="1127939879" sldId="299"/>
            <ac:spMk id="10" creationId="{B5CCDF5A-B178-8F5A-0A71-86E6FD2877E8}"/>
          </ac:spMkLst>
        </pc:spChg>
        <pc:spChg chg="add mod">
          <ac:chgData name="Juan Manuel Peña Méndez" userId="13201a01feee1b6c" providerId="LiveId" clId="{86302988-B7D9-4530-990B-BB4F8CFB0B9D}" dt="2026-05-06T02:17:11.057" v="3426"/>
          <ac:spMkLst>
            <pc:docMk/>
            <pc:sldMk cId="1127939879" sldId="299"/>
            <ac:spMk id="11" creationId="{1D8E024A-7E70-583F-B58E-60FC18180C1D}"/>
          </ac:spMkLst>
        </pc:spChg>
        <pc:spChg chg="add mod">
          <ac:chgData name="Juan Manuel Peña Méndez" userId="13201a01feee1b6c" providerId="LiveId" clId="{86302988-B7D9-4530-990B-BB4F8CFB0B9D}" dt="2026-05-06T02:34:21.705" v="3519" actId="6549"/>
          <ac:spMkLst>
            <pc:docMk/>
            <pc:sldMk cId="1127939879" sldId="299"/>
            <ac:spMk id="12" creationId="{C39F77BA-DF44-AAA9-E092-291A2E1586D0}"/>
          </ac:spMkLst>
        </pc:spChg>
        <pc:spChg chg="add mod">
          <ac:chgData name="Juan Manuel Peña Méndez" userId="13201a01feee1b6c" providerId="LiveId" clId="{86302988-B7D9-4530-990B-BB4F8CFB0B9D}" dt="2026-05-06T02:18:25.060" v="3429"/>
          <ac:spMkLst>
            <pc:docMk/>
            <pc:sldMk cId="1127939879" sldId="299"/>
            <ac:spMk id="14" creationId="{8067A9DF-001B-BE13-84F5-7165CF8FD23B}"/>
          </ac:spMkLst>
        </pc:spChg>
        <pc:spChg chg="add mod">
          <ac:chgData name="Juan Manuel Peña Méndez" userId="13201a01feee1b6c" providerId="LiveId" clId="{86302988-B7D9-4530-990B-BB4F8CFB0B9D}" dt="2026-05-06T02:18:25.060" v="3429"/>
          <ac:spMkLst>
            <pc:docMk/>
            <pc:sldMk cId="1127939879" sldId="299"/>
            <ac:spMk id="15" creationId="{71AD41F6-1AB7-3D46-7366-C374C2D8E135}"/>
          </ac:spMkLst>
        </pc:spChg>
        <pc:spChg chg="add mod">
          <ac:chgData name="Juan Manuel Peña Méndez" userId="13201a01feee1b6c" providerId="LiveId" clId="{86302988-B7D9-4530-990B-BB4F8CFB0B9D}" dt="2026-05-07T03:02:21.588" v="9410" actId="255"/>
          <ac:spMkLst>
            <pc:docMk/>
            <pc:sldMk cId="1127939879" sldId="299"/>
            <ac:spMk id="16" creationId="{36288992-F6E2-A9E5-B178-3009A87931F7}"/>
          </ac:spMkLst>
        </pc:spChg>
        <pc:spChg chg="add mod ord">
          <ac:chgData name="Juan Manuel Peña Méndez" userId="13201a01feee1b6c" providerId="LiveId" clId="{86302988-B7D9-4530-990B-BB4F8CFB0B9D}" dt="2026-05-07T00:58:14.936" v="8113" actId="207"/>
          <ac:spMkLst>
            <pc:docMk/>
            <pc:sldMk cId="1127939879" sldId="299"/>
            <ac:spMk id="17" creationId="{1FDA3D05-25FC-0E05-42C3-F64D57296BD1}"/>
          </ac:spMkLst>
        </pc:spChg>
        <pc:grpChg chg="add del mod">
          <ac:chgData name="Juan Manuel Peña Méndez" userId="13201a01feee1b6c" providerId="LiveId" clId="{86302988-B7D9-4530-990B-BB4F8CFB0B9D}" dt="2026-05-06T02:34:33.417" v="3524" actId="478"/>
          <ac:grpSpMkLst>
            <pc:docMk/>
            <pc:sldMk cId="1127939879" sldId="299"/>
            <ac:grpSpMk id="4" creationId="{ADA78E83-BD1A-EAA0-4747-C01C6379971D}"/>
          </ac:grpSpMkLst>
        </pc:grpChg>
        <pc:grpChg chg="add del mod">
          <ac:chgData name="Juan Manuel Peña Méndez" userId="13201a01feee1b6c" providerId="LiveId" clId="{86302988-B7D9-4530-990B-BB4F8CFB0B9D}" dt="2026-05-06T02:34:24.919" v="3520" actId="478"/>
          <ac:grpSpMkLst>
            <pc:docMk/>
            <pc:sldMk cId="1127939879" sldId="299"/>
            <ac:grpSpMk id="5" creationId="{AC0C851B-76BD-B3D4-07B8-4991914553E5}"/>
          </ac:grpSpMkLst>
        </pc:grpChg>
        <pc:grpChg chg="add del mod">
          <ac:chgData name="Juan Manuel Peña Méndez" userId="13201a01feee1b6c" providerId="LiveId" clId="{86302988-B7D9-4530-990B-BB4F8CFB0B9D}" dt="2026-05-06T02:34:37.671" v="3525" actId="478"/>
          <ac:grpSpMkLst>
            <pc:docMk/>
            <pc:sldMk cId="1127939879" sldId="299"/>
            <ac:grpSpMk id="6" creationId="{CE48A09D-2D29-4394-B270-8D5C1675B07B}"/>
          </ac:grpSpMkLst>
        </pc:grpChg>
        <pc:grpChg chg="add del mod">
          <ac:chgData name="Juan Manuel Peña Méndez" userId="13201a01feee1b6c" providerId="LiveId" clId="{86302988-B7D9-4530-990B-BB4F8CFB0B9D}" dt="2026-05-06T02:34:27.092" v="3521" actId="478"/>
          <ac:grpSpMkLst>
            <pc:docMk/>
            <pc:sldMk cId="1127939879" sldId="299"/>
            <ac:grpSpMk id="13" creationId="{96212083-37A1-084C-614B-C8C197197F17}"/>
          </ac:grpSpMkLst>
        </pc:grpChg>
        <pc:picChg chg="add del mod">
          <ac:chgData name="Juan Manuel Peña Méndez" userId="13201a01feee1b6c" providerId="LiveId" clId="{86302988-B7D9-4530-990B-BB4F8CFB0B9D}" dt="2026-05-07T00:57:40.211" v="8108" actId="1076"/>
          <ac:picMkLst>
            <pc:docMk/>
            <pc:sldMk cId="1127939879" sldId="299"/>
            <ac:picMk id="3" creationId="{1455E4BF-8413-CE2B-334F-3600190CA6EC}"/>
          </ac:picMkLst>
        </pc:picChg>
      </pc:sldChg>
      <pc:sldChg chg="modSp add del mod ord">
        <pc:chgData name="Juan Manuel Peña Méndez" userId="13201a01feee1b6c" providerId="LiveId" clId="{86302988-B7D9-4530-990B-BB4F8CFB0B9D}" dt="2026-05-06T02:25:39.415" v="3465" actId="47"/>
        <pc:sldMkLst>
          <pc:docMk/>
          <pc:sldMk cId="3274784910" sldId="300"/>
        </pc:sldMkLst>
        <pc:spChg chg="mod">
          <ac:chgData name="Juan Manuel Peña Méndez" userId="13201a01feee1b6c" providerId="LiveId" clId="{86302988-B7D9-4530-990B-BB4F8CFB0B9D}" dt="2026-05-06T02:25:14.758" v="3461" actId="20577"/>
          <ac:spMkLst>
            <pc:docMk/>
            <pc:sldMk cId="3274784910" sldId="300"/>
            <ac:spMk id="2" creationId="{C0A939A9-29E0-F10A-D033-6238065DF2AD}"/>
          </ac:spMkLst>
        </pc:spChg>
      </pc:sldChg>
      <pc:sldChg chg="add del">
        <pc:chgData name="Juan Manuel Peña Méndez" userId="13201a01feee1b6c" providerId="LiveId" clId="{86302988-B7D9-4530-990B-BB4F8CFB0B9D}" dt="2026-05-06T00:26:18.338" v="3352" actId="47"/>
        <pc:sldMkLst>
          <pc:docMk/>
          <pc:sldMk cId="3357856871" sldId="300"/>
        </pc:sldMkLst>
      </pc:sldChg>
      <pc:sldChg chg="addSp delSp modSp add mod ord modNotesTx">
        <pc:chgData name="Juan Manuel Peña Méndez" userId="13201a01feee1b6c" providerId="LiveId" clId="{86302988-B7D9-4530-990B-BB4F8CFB0B9D}" dt="2026-05-07T03:03:04.273" v="9414" actId="20577"/>
        <pc:sldMkLst>
          <pc:docMk/>
          <pc:sldMk cId="4271835072" sldId="301"/>
        </pc:sldMkLst>
        <pc:spChg chg="mod">
          <ac:chgData name="Juan Manuel Peña Méndez" userId="13201a01feee1b6c" providerId="LiveId" clId="{86302988-B7D9-4530-990B-BB4F8CFB0B9D}" dt="2026-05-07T01:03:10.011" v="8225" actId="1076"/>
          <ac:spMkLst>
            <pc:docMk/>
            <pc:sldMk cId="4271835072" sldId="301"/>
            <ac:spMk id="9" creationId="{991C9FD7-38F2-6E5F-08E0-04E8EB252502}"/>
          </ac:spMkLst>
        </pc:spChg>
        <pc:picChg chg="del">
          <ac:chgData name="Juan Manuel Peña Méndez" userId="13201a01feee1b6c" providerId="LiveId" clId="{86302988-B7D9-4530-990B-BB4F8CFB0B9D}" dt="2026-05-06T02:26:48.193" v="3476" actId="478"/>
          <ac:picMkLst>
            <pc:docMk/>
            <pc:sldMk cId="4271835072" sldId="301"/>
            <ac:picMk id="2" creationId="{A93B396E-62F3-8AE6-74B5-63AA93EA6281}"/>
          </ac:picMkLst>
        </pc:picChg>
        <pc:picChg chg="mod">
          <ac:chgData name="Juan Manuel Peña Méndez" userId="13201a01feee1b6c" providerId="LiveId" clId="{86302988-B7D9-4530-990B-BB4F8CFB0B9D}" dt="2026-05-07T01:02:49.970" v="8218" actId="1076"/>
          <ac:picMkLst>
            <pc:docMk/>
            <pc:sldMk cId="4271835072" sldId="301"/>
            <ac:picMk id="3" creationId="{3B69F836-7EAE-D666-0DE4-E277AE7872E7}"/>
          </ac:picMkLst>
        </pc:picChg>
        <pc:picChg chg="add del mod">
          <ac:chgData name="Juan Manuel Peña Méndez" userId="13201a01feee1b6c" providerId="LiveId" clId="{86302988-B7D9-4530-990B-BB4F8CFB0B9D}" dt="2026-05-07T01:00:30.978" v="8132" actId="478"/>
          <ac:picMkLst>
            <pc:docMk/>
            <pc:sldMk cId="4271835072" sldId="301"/>
            <ac:picMk id="4" creationId="{2D0E35FC-B551-EC12-B334-2D410F49AD7D}"/>
          </ac:picMkLst>
        </pc:picChg>
        <pc:picChg chg="add del mod">
          <ac:chgData name="Juan Manuel Peña Méndez" userId="13201a01feee1b6c" providerId="LiveId" clId="{86302988-B7D9-4530-990B-BB4F8CFB0B9D}" dt="2026-05-07T01:02:55.064" v="8220" actId="478"/>
          <ac:picMkLst>
            <pc:docMk/>
            <pc:sldMk cId="4271835072" sldId="301"/>
            <ac:picMk id="6" creationId="{C7309BF6-148F-9084-957E-4A489E9AF08D}"/>
          </ac:picMkLst>
        </pc:picChg>
        <pc:picChg chg="add mod">
          <ac:chgData name="Juan Manuel Peña Méndez" userId="13201a01feee1b6c" providerId="LiveId" clId="{86302988-B7D9-4530-990B-BB4F8CFB0B9D}" dt="2026-05-07T01:17:04.744" v="8299" actId="1036"/>
          <ac:picMkLst>
            <pc:docMk/>
            <pc:sldMk cId="4271835072" sldId="301"/>
            <ac:picMk id="8" creationId="{93FB2994-C510-71C3-C02B-42500186E221}"/>
          </ac:picMkLst>
        </pc:picChg>
        <pc:picChg chg="add mod">
          <ac:chgData name="Juan Manuel Peña Méndez" userId="13201a01feee1b6c" providerId="LiveId" clId="{86302988-B7D9-4530-990B-BB4F8CFB0B9D}" dt="2026-05-07T02:09:13.552" v="8798"/>
          <ac:picMkLst>
            <pc:docMk/>
            <pc:sldMk cId="4271835072" sldId="301"/>
            <ac:picMk id="10" creationId="{F73D2334-1222-A862-88A9-D449CCA74BB6}"/>
          </ac:picMkLst>
        </pc:picChg>
      </pc:sldChg>
      <pc:sldChg chg="addSp delSp modSp add mod modNotesTx">
        <pc:chgData name="Juan Manuel Peña Méndez" userId="13201a01feee1b6c" providerId="LiveId" clId="{86302988-B7D9-4530-990B-BB4F8CFB0B9D}" dt="2026-05-07T03:04:05.752" v="9425" actId="1076"/>
        <pc:sldMkLst>
          <pc:docMk/>
          <pc:sldMk cId="2797201956" sldId="302"/>
        </pc:sldMkLst>
        <pc:spChg chg="add mod">
          <ac:chgData name="Juan Manuel Peña Méndez" userId="13201a01feee1b6c" providerId="LiveId" clId="{86302988-B7D9-4530-990B-BB4F8CFB0B9D}" dt="2026-05-07T01:25:41.467" v="8325" actId="207"/>
          <ac:spMkLst>
            <pc:docMk/>
            <pc:sldMk cId="2797201956" sldId="302"/>
            <ac:spMk id="2" creationId="{834260B0-8F2E-D81E-099C-F5D4B00EF964}"/>
          </ac:spMkLst>
        </pc:spChg>
        <pc:spChg chg="add mod">
          <ac:chgData name="Juan Manuel Peña Méndez" userId="13201a01feee1b6c" providerId="LiveId" clId="{86302988-B7D9-4530-990B-BB4F8CFB0B9D}" dt="2026-05-07T03:03:29.034" v="9418" actId="207"/>
          <ac:spMkLst>
            <pc:docMk/>
            <pc:sldMk cId="2797201956" sldId="302"/>
            <ac:spMk id="4" creationId="{1C27D2A9-6B96-4E60-3306-C2E8DE72AD4A}"/>
          </ac:spMkLst>
        </pc:spChg>
        <pc:spChg chg="add del mod">
          <ac:chgData name="Juan Manuel Peña Méndez" userId="13201a01feee1b6c" providerId="LiveId" clId="{86302988-B7D9-4530-990B-BB4F8CFB0B9D}" dt="2026-05-07T01:36:11.483" v="8360" actId="478"/>
          <ac:spMkLst>
            <pc:docMk/>
            <pc:sldMk cId="2797201956" sldId="302"/>
            <ac:spMk id="7" creationId="{971E5A81-6647-BCDB-1FB0-58033497588F}"/>
          </ac:spMkLst>
        </pc:spChg>
        <pc:spChg chg="mod">
          <ac:chgData name="Juan Manuel Peña Méndez" userId="13201a01feee1b6c" providerId="LiveId" clId="{86302988-B7D9-4530-990B-BB4F8CFB0B9D}" dt="2026-05-07T03:04:01.501" v="9424" actId="1076"/>
          <ac:spMkLst>
            <pc:docMk/>
            <pc:sldMk cId="2797201956" sldId="302"/>
            <ac:spMk id="9" creationId="{53FA042F-6B6D-63D3-4838-A20CD2C28663}"/>
          </ac:spMkLst>
        </pc:spChg>
        <pc:spChg chg="add del mod">
          <ac:chgData name="Juan Manuel Peña Méndez" userId="13201a01feee1b6c" providerId="LiveId" clId="{86302988-B7D9-4530-990B-BB4F8CFB0B9D}" dt="2026-05-07T01:28:16.727" v="8336" actId="478"/>
          <ac:spMkLst>
            <pc:docMk/>
            <pc:sldMk cId="2797201956" sldId="302"/>
            <ac:spMk id="11" creationId="{B75B7CE3-22DB-C41A-C2C0-9CBBCD0D57BA}"/>
          </ac:spMkLst>
        </pc:spChg>
        <pc:spChg chg="add mod">
          <ac:chgData name="Juan Manuel Peña Méndez" userId="13201a01feee1b6c" providerId="LiveId" clId="{86302988-B7D9-4530-990B-BB4F8CFB0B9D}" dt="2026-05-07T01:30:19.508" v="8344" actId="931"/>
          <ac:spMkLst>
            <pc:docMk/>
            <pc:sldMk cId="2797201956" sldId="302"/>
            <ac:spMk id="14" creationId="{F85E460D-6F13-9236-69AE-19F223B53C3A}"/>
          </ac:spMkLst>
        </pc:spChg>
        <pc:spChg chg="add del mod">
          <ac:chgData name="Juan Manuel Peña Méndez" userId="13201a01feee1b6c" providerId="LiveId" clId="{86302988-B7D9-4530-990B-BB4F8CFB0B9D}" dt="2026-05-07T01:32:19.296" v="8347" actId="478"/>
          <ac:spMkLst>
            <pc:docMk/>
            <pc:sldMk cId="2797201956" sldId="302"/>
            <ac:spMk id="17" creationId="{7633DB0E-5224-25C4-7782-7D0D2BAE69AF}"/>
          </ac:spMkLst>
        </pc:spChg>
        <pc:spChg chg="add del mod">
          <ac:chgData name="Juan Manuel Peña Méndez" userId="13201a01feee1b6c" providerId="LiveId" clId="{86302988-B7D9-4530-990B-BB4F8CFB0B9D}" dt="2026-05-07T01:36:06.848" v="8357" actId="478"/>
          <ac:spMkLst>
            <pc:docMk/>
            <pc:sldMk cId="2797201956" sldId="302"/>
            <ac:spMk id="20" creationId="{23262631-5119-D2A3-FC58-1031BB14DAD0}"/>
          </ac:spMkLst>
        </pc:spChg>
        <pc:picChg chg="add del mod">
          <ac:chgData name="Juan Manuel Peña Méndez" userId="13201a01feee1b6c" providerId="LiveId" clId="{86302988-B7D9-4530-990B-BB4F8CFB0B9D}" dt="2026-05-07T01:36:11.483" v="8360" actId="478"/>
          <ac:picMkLst>
            <pc:docMk/>
            <pc:sldMk cId="2797201956" sldId="302"/>
            <ac:picMk id="6" creationId="{DA61F301-6124-8D74-D734-2609BE586B4E}"/>
          </ac:picMkLst>
        </pc:picChg>
        <pc:picChg chg="add del mod">
          <ac:chgData name="Juan Manuel Peña Méndez" userId="13201a01feee1b6c" providerId="LiveId" clId="{86302988-B7D9-4530-990B-BB4F8CFB0B9D}" dt="2026-05-07T01:28:31.603" v="8342" actId="1076"/>
          <ac:picMkLst>
            <pc:docMk/>
            <pc:sldMk cId="2797201956" sldId="302"/>
            <ac:picMk id="10" creationId="{0075A8C7-7758-A1FF-7024-A7FFCD14C2E7}"/>
          </ac:picMkLst>
        </pc:picChg>
        <pc:picChg chg="add mod">
          <ac:chgData name="Juan Manuel Peña Méndez" userId="13201a01feee1b6c" providerId="LiveId" clId="{86302988-B7D9-4530-990B-BB4F8CFB0B9D}" dt="2026-05-07T01:30:13.625" v="8343" actId="931"/>
          <ac:picMkLst>
            <pc:docMk/>
            <pc:sldMk cId="2797201956" sldId="302"/>
            <ac:picMk id="13" creationId="{83BE2F61-F708-CE4A-FABC-57A488998151}"/>
          </ac:picMkLst>
        </pc:picChg>
        <pc:picChg chg="add del mod">
          <ac:chgData name="Juan Manuel Peña Méndez" userId="13201a01feee1b6c" providerId="LiveId" clId="{86302988-B7D9-4530-990B-BB4F8CFB0B9D}" dt="2026-05-07T01:36:47.908" v="8363" actId="478"/>
          <ac:picMkLst>
            <pc:docMk/>
            <pc:sldMk cId="2797201956" sldId="302"/>
            <ac:picMk id="16" creationId="{667B7C59-3176-5379-C5D2-317925F82F57}"/>
          </ac:picMkLst>
        </pc:picChg>
        <pc:picChg chg="add del mod">
          <ac:chgData name="Juan Manuel Peña Méndez" userId="13201a01feee1b6c" providerId="LiveId" clId="{86302988-B7D9-4530-990B-BB4F8CFB0B9D}" dt="2026-05-07T03:04:05.752" v="9425" actId="1076"/>
          <ac:picMkLst>
            <pc:docMk/>
            <pc:sldMk cId="2797201956" sldId="302"/>
            <ac:picMk id="19" creationId="{25ED76FD-1382-FF05-D2C9-FEB9E1895ECC}"/>
          </ac:picMkLst>
        </pc:picChg>
        <pc:picChg chg="add mod">
          <ac:chgData name="Juan Manuel Peña Méndez" userId="13201a01feee1b6c" providerId="LiveId" clId="{86302988-B7D9-4530-990B-BB4F8CFB0B9D}" dt="2026-05-07T02:09:19.073" v="8799"/>
          <ac:picMkLst>
            <pc:docMk/>
            <pc:sldMk cId="2797201956" sldId="302"/>
            <ac:picMk id="23" creationId="{1C988023-A197-CCEF-1B1A-429C0F4DF99E}"/>
          </ac:picMkLst>
        </pc:picChg>
        <pc:cxnChg chg="add mod">
          <ac:chgData name="Juan Manuel Peña Méndez" userId="13201a01feee1b6c" providerId="LiveId" clId="{86302988-B7D9-4530-990B-BB4F8CFB0B9D}" dt="2026-05-07T01:38:06.746" v="8392" actId="208"/>
          <ac:cxnSpMkLst>
            <pc:docMk/>
            <pc:sldMk cId="2797201956" sldId="302"/>
            <ac:cxnSpMk id="22" creationId="{FE3ECCB1-79CC-CC8F-DCD3-628D1BCABFB0}"/>
          </ac:cxnSpMkLst>
        </pc:cxnChg>
      </pc:sldChg>
      <pc:sldChg chg="addSp delSp modSp add mod ord modAnim modNotesTx">
        <pc:chgData name="Juan Manuel Peña Méndez" userId="13201a01feee1b6c" providerId="LiveId" clId="{86302988-B7D9-4530-990B-BB4F8CFB0B9D}" dt="2026-05-07T03:08:08.733" v="9511" actId="1036"/>
        <pc:sldMkLst>
          <pc:docMk/>
          <pc:sldMk cId="3284953921" sldId="303"/>
        </pc:sldMkLst>
        <pc:spChg chg="del mod">
          <ac:chgData name="Juan Manuel Peña Méndez" userId="13201a01feee1b6c" providerId="LiveId" clId="{86302988-B7D9-4530-990B-BB4F8CFB0B9D}" dt="2026-05-06T03:09:24.963" v="4250" actId="478"/>
          <ac:spMkLst>
            <pc:docMk/>
            <pc:sldMk cId="3284953921" sldId="303"/>
            <ac:spMk id="2" creationId="{839802F9-028F-E9D4-4A1C-10A9E5D780F9}"/>
          </ac:spMkLst>
        </pc:spChg>
        <pc:spChg chg="add mod">
          <ac:chgData name="Juan Manuel Peña Méndez" userId="13201a01feee1b6c" providerId="LiveId" clId="{86302988-B7D9-4530-990B-BB4F8CFB0B9D}" dt="2026-05-07T03:08:01.028" v="9493" actId="1038"/>
          <ac:spMkLst>
            <pc:docMk/>
            <pc:sldMk cId="3284953921" sldId="303"/>
            <ac:spMk id="6" creationId="{20196541-B969-821C-0FC2-1E5B6481291C}"/>
          </ac:spMkLst>
        </pc:spChg>
        <pc:spChg chg="add mod">
          <ac:chgData name="Juan Manuel Peña Méndez" userId="13201a01feee1b6c" providerId="LiveId" clId="{86302988-B7D9-4530-990B-BB4F8CFB0B9D}" dt="2026-05-07T01:45:49.490" v="8514" actId="14100"/>
          <ac:spMkLst>
            <pc:docMk/>
            <pc:sldMk cId="3284953921" sldId="303"/>
            <ac:spMk id="7" creationId="{3B069D8D-7FE5-EE05-EDBD-93B6EFB78AEB}"/>
          </ac:spMkLst>
        </pc:spChg>
        <pc:picChg chg="mod">
          <ac:chgData name="Juan Manuel Peña Méndez" userId="13201a01feee1b6c" providerId="LiveId" clId="{86302988-B7D9-4530-990B-BB4F8CFB0B9D}" dt="2026-05-07T01:42:24.369" v="8419" actId="1076"/>
          <ac:picMkLst>
            <pc:docMk/>
            <pc:sldMk cId="3284953921" sldId="303"/>
            <ac:picMk id="3" creationId="{D9543141-A369-92AB-026F-D66C2D4D3E85}"/>
          </ac:picMkLst>
        </pc:picChg>
        <pc:picChg chg="del mod">
          <ac:chgData name="Juan Manuel Peña Méndez" userId="13201a01feee1b6c" providerId="LiveId" clId="{86302988-B7D9-4530-990B-BB4F8CFB0B9D}" dt="2026-05-07T01:40:46.226" v="8398" actId="478"/>
          <ac:picMkLst>
            <pc:docMk/>
            <pc:sldMk cId="3284953921" sldId="303"/>
            <ac:picMk id="4" creationId="{82FA9779-1BBB-8769-C7C9-C496820344F4}"/>
          </ac:picMkLst>
        </pc:picChg>
        <pc:picChg chg="add mod">
          <ac:chgData name="Juan Manuel Peña Méndez" userId="13201a01feee1b6c" providerId="LiveId" clId="{86302988-B7D9-4530-990B-BB4F8CFB0B9D}" dt="2026-05-07T03:08:08.733" v="9511" actId="1036"/>
          <ac:picMkLst>
            <pc:docMk/>
            <pc:sldMk cId="3284953921" sldId="303"/>
            <ac:picMk id="5" creationId="{75872CE1-F589-87F1-2C49-2D2646F9F821}"/>
          </ac:picMkLst>
        </pc:picChg>
        <pc:picChg chg="add mod">
          <ac:chgData name="Juan Manuel Peña Méndez" userId="13201a01feee1b6c" providerId="LiveId" clId="{86302988-B7D9-4530-990B-BB4F8CFB0B9D}" dt="2026-05-07T01:39:52.528" v="8395" actId="931"/>
          <ac:picMkLst>
            <pc:docMk/>
            <pc:sldMk cId="3284953921" sldId="303"/>
            <ac:picMk id="8" creationId="{84F1016E-EF25-5E8E-DC2F-4D0D4984C4B7}"/>
          </ac:picMkLst>
        </pc:picChg>
        <pc:picChg chg="add mod">
          <ac:chgData name="Juan Manuel Peña Méndez" userId="13201a01feee1b6c" providerId="LiveId" clId="{86302988-B7D9-4530-990B-BB4F8CFB0B9D}" dt="2026-05-07T01:45:06.222" v="8449" actId="1037"/>
          <ac:picMkLst>
            <pc:docMk/>
            <pc:sldMk cId="3284953921" sldId="303"/>
            <ac:picMk id="10" creationId="{0B6E2365-5ED0-B8D9-95A2-C3F084492F7F}"/>
          </ac:picMkLst>
        </pc:picChg>
      </pc:sldChg>
      <pc:sldChg chg="addSp modSp add mod ord modNotesTx">
        <pc:chgData name="Juan Manuel Peña Méndez" userId="13201a01feee1b6c" providerId="LiveId" clId="{86302988-B7D9-4530-990B-BB4F8CFB0B9D}" dt="2026-05-07T03:07:36.076" v="9471" actId="1038"/>
        <pc:sldMkLst>
          <pc:docMk/>
          <pc:sldMk cId="631316906" sldId="304"/>
        </pc:sldMkLst>
        <pc:spChg chg="mod">
          <ac:chgData name="Juan Manuel Peña Méndez" userId="13201a01feee1b6c" providerId="LiveId" clId="{86302988-B7D9-4530-990B-BB4F8CFB0B9D}" dt="2026-05-07T01:38:33.562" v="8393" actId="207"/>
          <ac:spMkLst>
            <pc:docMk/>
            <pc:sldMk cId="631316906" sldId="304"/>
            <ac:spMk id="2" creationId="{2244FC88-0E80-F048-1235-A307D808015E}"/>
          </ac:spMkLst>
        </pc:spChg>
        <pc:spChg chg="add mod">
          <ac:chgData name="Juan Manuel Peña Méndez" userId="13201a01feee1b6c" providerId="LiveId" clId="{86302988-B7D9-4530-990B-BB4F8CFB0B9D}" dt="2026-05-07T03:07:36.076" v="9471" actId="1038"/>
          <ac:spMkLst>
            <pc:docMk/>
            <pc:sldMk cId="631316906" sldId="304"/>
            <ac:spMk id="4" creationId="{0B613799-F010-9875-5871-A0392A86CB16}"/>
          </ac:spMkLst>
        </pc:spChg>
        <pc:picChg chg="mod">
          <ac:chgData name="Juan Manuel Peña Méndez" userId="13201a01feee1b6c" providerId="LiveId" clId="{86302988-B7D9-4530-990B-BB4F8CFB0B9D}" dt="2026-05-07T03:07:21.748" v="9452" actId="1440"/>
          <ac:picMkLst>
            <pc:docMk/>
            <pc:sldMk cId="631316906" sldId="304"/>
            <ac:picMk id="5" creationId="{D1C4F6FD-6837-F84E-9383-DCB3F7803222}"/>
          </ac:picMkLst>
        </pc:picChg>
        <pc:picChg chg="add mod">
          <ac:chgData name="Juan Manuel Peña Méndez" userId="13201a01feee1b6c" providerId="LiveId" clId="{86302988-B7D9-4530-990B-BB4F8CFB0B9D}" dt="2026-05-07T02:09:25.556" v="8800"/>
          <ac:picMkLst>
            <pc:docMk/>
            <pc:sldMk cId="631316906" sldId="304"/>
            <ac:picMk id="6" creationId="{0A1925BD-F0EE-C5A6-D267-C5DBF9278C68}"/>
          </ac:picMkLst>
        </pc:picChg>
      </pc:sldChg>
      <pc:sldChg chg="addSp delSp modSp add mod ord modAnim modNotesTx">
        <pc:chgData name="Juan Manuel Peña Méndez" userId="13201a01feee1b6c" providerId="LiveId" clId="{86302988-B7D9-4530-990B-BB4F8CFB0B9D}" dt="2026-05-07T03:06:22.483" v="9448" actId="20577"/>
        <pc:sldMkLst>
          <pc:docMk/>
          <pc:sldMk cId="144230652" sldId="305"/>
        </pc:sldMkLst>
        <pc:spChg chg="del">
          <ac:chgData name="Juan Manuel Peña Méndez" userId="13201a01feee1b6c" providerId="LiveId" clId="{86302988-B7D9-4530-990B-BB4F8CFB0B9D}" dt="2026-05-06T03:12:10.675" v="4318" actId="478"/>
          <ac:spMkLst>
            <pc:docMk/>
            <pc:sldMk cId="144230652" sldId="305"/>
            <ac:spMk id="2" creationId="{C34482E4-5108-4A08-9EA5-511B3A24C709}"/>
          </ac:spMkLst>
        </pc:spChg>
        <pc:spChg chg="add mod">
          <ac:chgData name="Juan Manuel Peña Méndez" userId="13201a01feee1b6c" providerId="LiveId" clId="{86302988-B7D9-4530-990B-BB4F8CFB0B9D}" dt="2026-05-07T02:31:42.675" v="8890" actId="113"/>
          <ac:spMkLst>
            <pc:docMk/>
            <pc:sldMk cId="144230652" sldId="305"/>
            <ac:spMk id="5" creationId="{BC1D9668-CAD3-CFBF-07F5-1B05306735F4}"/>
          </ac:spMkLst>
        </pc:spChg>
        <pc:spChg chg="add mod">
          <ac:chgData name="Juan Manuel Peña Méndez" userId="13201a01feee1b6c" providerId="LiveId" clId="{86302988-B7D9-4530-990B-BB4F8CFB0B9D}" dt="2026-05-07T01:53:07.726" v="8701"/>
          <ac:spMkLst>
            <pc:docMk/>
            <pc:sldMk cId="144230652" sldId="305"/>
            <ac:spMk id="6" creationId="{EC25F15E-5280-1BD6-0B5B-5CC042327F6F}"/>
          </ac:spMkLst>
        </pc:spChg>
        <pc:picChg chg="add mod">
          <ac:chgData name="Juan Manuel Peña Méndez" userId="13201a01feee1b6c" providerId="LiveId" clId="{86302988-B7D9-4530-990B-BB4F8CFB0B9D}" dt="2026-05-07T02:40:12.977" v="8948" actId="1076"/>
          <ac:picMkLst>
            <pc:docMk/>
            <pc:sldMk cId="144230652" sldId="305"/>
            <ac:picMk id="4" creationId="{E0B7FE35-643D-0FD5-EA85-FF521EE9E1E4}"/>
          </ac:picMkLst>
        </pc:picChg>
      </pc:sldChg>
      <pc:sldChg chg="addSp delSp modSp add mod ord delAnim modAnim modNotesTx">
        <pc:chgData name="Juan Manuel Peña Méndez" userId="13201a01feee1b6c" providerId="LiveId" clId="{86302988-B7D9-4530-990B-BB4F8CFB0B9D}" dt="2026-05-07T03:09:21.304" v="9517" actId="113"/>
        <pc:sldMkLst>
          <pc:docMk/>
          <pc:sldMk cId="1346146965" sldId="306"/>
        </pc:sldMkLst>
        <pc:spChg chg="add mod">
          <ac:chgData name="Juan Manuel Peña Méndez" userId="13201a01feee1b6c" providerId="LiveId" clId="{86302988-B7D9-4530-990B-BB4F8CFB0B9D}" dt="2026-05-07T03:09:21.304" v="9517" actId="113"/>
          <ac:spMkLst>
            <pc:docMk/>
            <pc:sldMk cId="1346146965" sldId="306"/>
            <ac:spMk id="2" creationId="{DBBC0832-78D9-C17A-6120-C4A78AF51723}"/>
          </ac:spMkLst>
        </pc:spChg>
        <pc:spChg chg="add mod">
          <ac:chgData name="Juan Manuel Peña Méndez" userId="13201a01feee1b6c" providerId="LiveId" clId="{86302988-B7D9-4530-990B-BB4F8CFB0B9D}" dt="2026-05-07T02:01:06.666" v="8730" actId="1036"/>
          <ac:spMkLst>
            <pc:docMk/>
            <pc:sldMk cId="1346146965" sldId="306"/>
            <ac:spMk id="4" creationId="{9319370D-BA54-486B-5068-AB1DEB36FF50}"/>
          </ac:spMkLst>
        </pc:spChg>
        <pc:spChg chg="del mod">
          <ac:chgData name="Juan Manuel Peña Méndez" userId="13201a01feee1b6c" providerId="LiveId" clId="{86302988-B7D9-4530-990B-BB4F8CFB0B9D}" dt="2026-05-06T03:53:24.627" v="4512" actId="478"/>
          <ac:spMkLst>
            <pc:docMk/>
            <pc:sldMk cId="1346146965" sldId="306"/>
            <ac:spMk id="16" creationId="{99A69DFE-BAA4-E959-5048-163BDD7FC420}"/>
          </ac:spMkLst>
        </pc:spChg>
        <pc:spChg chg="mod ord">
          <ac:chgData name="Juan Manuel Peña Méndez" userId="13201a01feee1b6c" providerId="LiveId" clId="{86302988-B7D9-4530-990B-BB4F8CFB0B9D}" dt="2026-05-07T03:04:48.029" v="9435" actId="1076"/>
          <ac:spMkLst>
            <pc:docMk/>
            <pc:sldMk cId="1346146965" sldId="306"/>
            <ac:spMk id="17" creationId="{9C7EEAAB-3EED-38DC-96C8-AA141D37760E}"/>
          </ac:spMkLst>
        </pc:spChg>
      </pc:sldChg>
      <pc:sldChg chg="modSp add del ord modAnim modNotesTx">
        <pc:chgData name="Juan Manuel Peña Méndez" userId="13201a01feee1b6c" providerId="LiveId" clId="{86302988-B7D9-4530-990B-BB4F8CFB0B9D}" dt="2026-05-07T01:49:38.294" v="8651" actId="47"/>
        <pc:sldMkLst>
          <pc:docMk/>
          <pc:sldMk cId="2990138811" sldId="307"/>
        </pc:sldMkLst>
        <pc:spChg chg="mod">
          <ac:chgData name="Juan Manuel Peña Méndez" userId="13201a01feee1b6c" providerId="LiveId" clId="{86302988-B7D9-4530-990B-BB4F8CFB0B9D}" dt="2026-05-06T03:58:33.941" v="4874" actId="20577"/>
          <ac:spMkLst>
            <pc:docMk/>
            <pc:sldMk cId="2990138811" sldId="307"/>
            <ac:spMk id="2" creationId="{21C62E69-5FCB-D3A5-3945-9728D4C2EA52}"/>
          </ac:spMkLst>
        </pc:spChg>
      </pc:sldChg>
      <pc:sldChg chg="addSp modSp add mod ord modNotesTx">
        <pc:chgData name="Juan Manuel Peña Méndez" userId="13201a01feee1b6c" providerId="LiveId" clId="{86302988-B7D9-4530-990B-BB4F8CFB0B9D}" dt="2026-05-07T03:07:05.448" v="9451" actId="1440"/>
        <pc:sldMkLst>
          <pc:docMk/>
          <pc:sldMk cId="2057269691" sldId="308"/>
        </pc:sldMkLst>
        <pc:spChg chg="mod">
          <ac:chgData name="Juan Manuel Peña Méndez" userId="13201a01feee1b6c" providerId="LiveId" clId="{86302988-B7D9-4530-990B-BB4F8CFB0B9D}" dt="2026-05-07T01:54:04.901" v="8707" actId="207"/>
          <ac:spMkLst>
            <pc:docMk/>
            <pc:sldMk cId="2057269691" sldId="308"/>
            <ac:spMk id="2" creationId="{8CB8E1CF-4A63-2B01-1D7C-577B4926319C}"/>
          </ac:spMkLst>
        </pc:spChg>
        <pc:spChg chg="mod">
          <ac:chgData name="Juan Manuel Peña Méndez" userId="13201a01feee1b6c" providerId="LiveId" clId="{86302988-B7D9-4530-990B-BB4F8CFB0B9D}" dt="2026-05-07T01:54:10.312" v="8709" actId="113"/>
          <ac:spMkLst>
            <pc:docMk/>
            <pc:sldMk cId="2057269691" sldId="308"/>
            <ac:spMk id="4" creationId="{0D731636-4903-AB2F-F4B5-8AEBC96A031D}"/>
          </ac:spMkLst>
        </pc:spChg>
        <pc:picChg chg="mod">
          <ac:chgData name="Juan Manuel Peña Méndez" userId="13201a01feee1b6c" providerId="LiveId" clId="{86302988-B7D9-4530-990B-BB4F8CFB0B9D}" dt="2026-05-07T03:07:05.448" v="9451" actId="1440"/>
          <ac:picMkLst>
            <pc:docMk/>
            <pc:sldMk cId="2057269691" sldId="308"/>
            <ac:picMk id="5" creationId="{B48279CB-EC78-C8B1-B1F1-EEA87E3B2A83}"/>
          </ac:picMkLst>
        </pc:picChg>
        <pc:picChg chg="add mod">
          <ac:chgData name="Juan Manuel Peña Méndez" userId="13201a01feee1b6c" providerId="LiveId" clId="{86302988-B7D9-4530-990B-BB4F8CFB0B9D}" dt="2026-05-07T02:10:01.923" v="8804"/>
          <ac:picMkLst>
            <pc:docMk/>
            <pc:sldMk cId="2057269691" sldId="308"/>
            <ac:picMk id="6" creationId="{D4D3B3F6-B962-371A-8591-F0DB5C0E52FC}"/>
          </ac:picMkLst>
        </pc:picChg>
      </pc:sldChg>
      <pc:sldChg chg="addSp delSp modSp add mod ord delAnim modNotesTx">
        <pc:chgData name="Juan Manuel Peña Méndez" userId="13201a01feee1b6c" providerId="LiveId" clId="{86302988-B7D9-4530-990B-BB4F8CFB0B9D}" dt="2026-05-07T02:57:31.418" v="9367" actId="20577"/>
        <pc:sldMkLst>
          <pc:docMk/>
          <pc:sldMk cId="3864129330" sldId="309"/>
        </pc:sldMkLst>
        <pc:spChg chg="add mod ord">
          <ac:chgData name="Juan Manuel Peña Méndez" userId="13201a01feee1b6c" providerId="LiveId" clId="{86302988-B7D9-4530-990B-BB4F8CFB0B9D}" dt="2026-05-06T23:27:13.200" v="6318" actId="1076"/>
          <ac:spMkLst>
            <pc:docMk/>
            <pc:sldMk cId="3864129330" sldId="309"/>
            <ac:spMk id="5" creationId="{D5ACC711-874E-537C-D2A9-7550A0B2FD0F}"/>
          </ac:spMkLst>
        </pc:spChg>
        <pc:spChg chg="del">
          <ac:chgData name="Juan Manuel Peña Méndez" userId="13201a01feee1b6c" providerId="LiveId" clId="{86302988-B7D9-4530-990B-BB4F8CFB0B9D}" dt="2026-05-06T23:12:21.164" v="6179" actId="478"/>
          <ac:spMkLst>
            <pc:docMk/>
            <pc:sldMk cId="3864129330" sldId="309"/>
            <ac:spMk id="9" creationId="{94EE54BC-13E6-D50B-EC0D-CDF76E6BB067}"/>
          </ac:spMkLst>
        </pc:spChg>
        <pc:spChg chg="del">
          <ac:chgData name="Juan Manuel Peña Méndez" userId="13201a01feee1b6c" providerId="LiveId" clId="{86302988-B7D9-4530-990B-BB4F8CFB0B9D}" dt="2026-05-06T23:12:19.719" v="6178" actId="478"/>
          <ac:spMkLst>
            <pc:docMk/>
            <pc:sldMk cId="3864129330" sldId="309"/>
            <ac:spMk id="10" creationId="{FF94D4A5-7C2B-8C93-B381-1E734CEAC580}"/>
          </ac:spMkLst>
        </pc:spChg>
        <pc:spChg chg="del">
          <ac:chgData name="Juan Manuel Peña Méndez" userId="13201a01feee1b6c" providerId="LiveId" clId="{86302988-B7D9-4530-990B-BB4F8CFB0B9D}" dt="2026-05-06T23:12:17.204" v="6177" actId="478"/>
          <ac:spMkLst>
            <pc:docMk/>
            <pc:sldMk cId="3864129330" sldId="309"/>
            <ac:spMk id="11" creationId="{213BD2FA-9DD7-D023-81D0-477B00590073}"/>
          </ac:spMkLst>
        </pc:spChg>
        <pc:spChg chg="add del mod ord">
          <ac:chgData name="Juan Manuel Peña Méndez" userId="13201a01feee1b6c" providerId="LiveId" clId="{86302988-B7D9-4530-990B-BB4F8CFB0B9D}" dt="2026-05-06T23:45:51.386" v="7014" actId="478"/>
          <ac:spMkLst>
            <pc:docMk/>
            <pc:sldMk cId="3864129330" sldId="309"/>
            <ac:spMk id="13" creationId="{DDE5AF16-FF0C-5431-850C-82DECAFAF9B1}"/>
          </ac:spMkLst>
        </pc:spChg>
        <pc:spChg chg="add del mod ord">
          <ac:chgData name="Juan Manuel Peña Méndez" userId="13201a01feee1b6c" providerId="LiveId" clId="{86302988-B7D9-4530-990B-BB4F8CFB0B9D}" dt="2026-05-06T23:46:11.391" v="7017" actId="478"/>
          <ac:spMkLst>
            <pc:docMk/>
            <pc:sldMk cId="3864129330" sldId="309"/>
            <ac:spMk id="14" creationId="{E4D732CD-71D4-164D-F391-33121772FC78}"/>
          </ac:spMkLst>
        </pc:spChg>
        <pc:spChg chg="add del mod ord">
          <ac:chgData name="Juan Manuel Peña Méndez" userId="13201a01feee1b6c" providerId="LiveId" clId="{86302988-B7D9-4530-990B-BB4F8CFB0B9D}" dt="2026-05-06T23:45:55.002" v="7015" actId="478"/>
          <ac:spMkLst>
            <pc:docMk/>
            <pc:sldMk cId="3864129330" sldId="309"/>
            <ac:spMk id="15" creationId="{72ED0CD9-AA70-E3F8-A5EE-4EB07F673AC4}"/>
          </ac:spMkLst>
        </pc:spChg>
        <pc:spChg chg="add del mod ord">
          <ac:chgData name="Juan Manuel Peña Méndez" userId="13201a01feee1b6c" providerId="LiveId" clId="{86302988-B7D9-4530-990B-BB4F8CFB0B9D}" dt="2026-05-06T23:46:19.273" v="7019" actId="478"/>
          <ac:spMkLst>
            <pc:docMk/>
            <pc:sldMk cId="3864129330" sldId="309"/>
            <ac:spMk id="16" creationId="{A10131B7-B7F0-DF46-99E4-2F92518170F8}"/>
          </ac:spMkLst>
        </pc:spChg>
        <pc:spChg chg="add del mod ord">
          <ac:chgData name="Juan Manuel Peña Méndez" userId="13201a01feee1b6c" providerId="LiveId" clId="{86302988-B7D9-4530-990B-BB4F8CFB0B9D}" dt="2026-05-06T23:46:08.456" v="7016" actId="478"/>
          <ac:spMkLst>
            <pc:docMk/>
            <pc:sldMk cId="3864129330" sldId="309"/>
            <ac:spMk id="17" creationId="{802662FB-696B-540D-C1D3-BA3C732670A3}"/>
          </ac:spMkLst>
        </pc:spChg>
        <pc:picChg chg="add del mod">
          <ac:chgData name="Juan Manuel Peña Méndez" userId="13201a01feee1b6c" providerId="LiveId" clId="{86302988-B7D9-4530-990B-BB4F8CFB0B9D}" dt="2026-05-06T23:48:10.577" v="7037" actId="478"/>
          <ac:picMkLst>
            <pc:docMk/>
            <pc:sldMk cId="3864129330" sldId="309"/>
            <ac:picMk id="4" creationId="{E0205E66-561F-5010-CD07-4CB899D57A5C}"/>
          </ac:picMkLst>
        </pc:picChg>
        <pc:picChg chg="del">
          <ac:chgData name="Juan Manuel Peña Méndez" userId="13201a01feee1b6c" providerId="LiveId" clId="{86302988-B7D9-4530-990B-BB4F8CFB0B9D}" dt="2026-05-06T23:12:12.653" v="6175" actId="478"/>
          <ac:picMkLst>
            <pc:docMk/>
            <pc:sldMk cId="3864129330" sldId="309"/>
            <ac:picMk id="6" creationId="{0BD333C5-CEC4-5C29-C3B3-173806FC59CF}"/>
          </ac:picMkLst>
        </pc:picChg>
        <pc:picChg chg="del">
          <ac:chgData name="Juan Manuel Peña Méndez" userId="13201a01feee1b6c" providerId="LiveId" clId="{86302988-B7D9-4530-990B-BB4F8CFB0B9D}" dt="2026-05-06T23:12:10.737" v="6174" actId="478"/>
          <ac:picMkLst>
            <pc:docMk/>
            <pc:sldMk cId="3864129330" sldId="309"/>
            <ac:picMk id="7" creationId="{AE12E507-0DD0-F36D-C184-B9EFFDD3198B}"/>
          </ac:picMkLst>
        </pc:picChg>
        <pc:picChg chg="del">
          <ac:chgData name="Juan Manuel Peña Méndez" userId="13201a01feee1b6c" providerId="LiveId" clId="{86302988-B7D9-4530-990B-BB4F8CFB0B9D}" dt="2026-05-06T23:12:15.636" v="6176" actId="478"/>
          <ac:picMkLst>
            <pc:docMk/>
            <pc:sldMk cId="3864129330" sldId="309"/>
            <ac:picMk id="8" creationId="{E0B0E1EC-5F46-EA10-9583-2AF10ADC0CD6}"/>
          </ac:picMkLst>
        </pc:picChg>
        <pc:picChg chg="add mod">
          <ac:chgData name="Juan Manuel Peña Méndez" userId="13201a01feee1b6c" providerId="LiveId" clId="{86302988-B7D9-4530-990B-BB4F8CFB0B9D}" dt="2026-05-06T23:14:56.342" v="6198" actId="1076"/>
          <ac:picMkLst>
            <pc:docMk/>
            <pc:sldMk cId="3864129330" sldId="309"/>
            <ac:picMk id="12" creationId="{59B9DB48-F69C-C6EE-3C50-8FE47EC814FC}"/>
          </ac:picMkLst>
        </pc:picChg>
        <pc:picChg chg="mod">
          <ac:chgData name="Juan Manuel Peña Méndez" userId="13201a01feee1b6c" providerId="LiveId" clId="{86302988-B7D9-4530-990B-BB4F8CFB0B9D}" dt="2026-05-07T00:01:36.486" v="7151" actId="14100"/>
          <ac:picMkLst>
            <pc:docMk/>
            <pc:sldMk cId="3864129330" sldId="309"/>
            <ac:picMk id="18" creationId="{86B1A213-3CEE-28E9-8E07-80FE37578629}"/>
          </ac:picMkLst>
        </pc:picChg>
        <pc:picChg chg="add mod">
          <ac:chgData name="Juan Manuel Peña Méndez" userId="13201a01feee1b6c" providerId="LiveId" clId="{86302988-B7D9-4530-990B-BB4F8CFB0B9D}" dt="2026-05-06T23:34:53.891" v="6488" actId="931"/>
          <ac:picMkLst>
            <pc:docMk/>
            <pc:sldMk cId="3864129330" sldId="309"/>
            <ac:picMk id="20" creationId="{482BCA39-A817-6AF0-F035-8A2EC3406931}"/>
          </ac:picMkLst>
        </pc:picChg>
        <pc:picChg chg="add del mod">
          <ac:chgData name="Juan Manuel Peña Méndez" userId="13201a01feee1b6c" providerId="LiveId" clId="{86302988-B7D9-4530-990B-BB4F8CFB0B9D}" dt="2026-05-06T23:36:45.402" v="6617" actId="478"/>
          <ac:picMkLst>
            <pc:docMk/>
            <pc:sldMk cId="3864129330" sldId="309"/>
            <ac:picMk id="22" creationId="{17B1CE42-94F7-C81E-0958-80CE3A89ED83}"/>
          </ac:picMkLst>
        </pc:picChg>
        <pc:picChg chg="add del mod">
          <ac:chgData name="Juan Manuel Peña Méndez" userId="13201a01feee1b6c" providerId="LiveId" clId="{86302988-B7D9-4530-990B-BB4F8CFB0B9D}" dt="2026-05-06T23:46:44.200" v="7026" actId="478"/>
          <ac:picMkLst>
            <pc:docMk/>
            <pc:sldMk cId="3864129330" sldId="309"/>
            <ac:picMk id="24" creationId="{24755619-B002-FBA4-A191-313C3AED8307}"/>
          </ac:picMkLst>
        </pc:picChg>
        <pc:picChg chg="add">
          <ac:chgData name="Juan Manuel Peña Méndez" userId="13201a01feee1b6c" providerId="LiveId" clId="{86302988-B7D9-4530-990B-BB4F8CFB0B9D}" dt="2026-05-06T23:38:25.170" v="6665" actId="931"/>
          <ac:picMkLst>
            <pc:docMk/>
            <pc:sldMk cId="3864129330" sldId="309"/>
            <ac:picMk id="26" creationId="{795F1B16-E1A4-F38D-C4EB-459783F5D05D}"/>
          </ac:picMkLst>
        </pc:picChg>
        <pc:picChg chg="add">
          <ac:chgData name="Juan Manuel Peña Méndez" userId="13201a01feee1b6c" providerId="LiveId" clId="{86302988-B7D9-4530-990B-BB4F8CFB0B9D}" dt="2026-05-06T23:38:58.614" v="6666" actId="931"/>
          <ac:picMkLst>
            <pc:docMk/>
            <pc:sldMk cId="3864129330" sldId="309"/>
            <ac:picMk id="28" creationId="{80AC5DD6-8B55-E947-1A46-E337A4FAE026}"/>
          </ac:picMkLst>
        </pc:picChg>
        <pc:picChg chg="add">
          <ac:chgData name="Juan Manuel Peña Méndez" userId="13201a01feee1b6c" providerId="LiveId" clId="{86302988-B7D9-4530-990B-BB4F8CFB0B9D}" dt="2026-05-06T23:39:35.815" v="6669" actId="931"/>
          <ac:picMkLst>
            <pc:docMk/>
            <pc:sldMk cId="3864129330" sldId="309"/>
            <ac:picMk id="30" creationId="{99B43CA6-E068-D372-F829-7C4956F564FE}"/>
          </ac:picMkLst>
        </pc:picChg>
        <pc:picChg chg="add del mod">
          <ac:chgData name="Juan Manuel Peña Méndez" userId="13201a01feee1b6c" providerId="LiveId" clId="{86302988-B7D9-4530-990B-BB4F8CFB0B9D}" dt="2026-05-06T23:46:42.632" v="7025" actId="478"/>
          <ac:picMkLst>
            <pc:docMk/>
            <pc:sldMk cId="3864129330" sldId="309"/>
            <ac:picMk id="32" creationId="{EA85A6A1-46C2-96FE-DE6C-67EB4C141CE5}"/>
          </ac:picMkLst>
        </pc:picChg>
        <pc:picChg chg="add del mod">
          <ac:chgData name="Juan Manuel Peña Méndez" userId="13201a01feee1b6c" providerId="LiveId" clId="{86302988-B7D9-4530-990B-BB4F8CFB0B9D}" dt="2026-05-06T23:46:36.928" v="7023" actId="478"/>
          <ac:picMkLst>
            <pc:docMk/>
            <pc:sldMk cId="3864129330" sldId="309"/>
            <ac:picMk id="34" creationId="{80C336BE-0522-7431-A366-FDABDB7861E9}"/>
          </ac:picMkLst>
        </pc:picChg>
        <pc:picChg chg="add del mod">
          <ac:chgData name="Juan Manuel Peña Méndez" userId="13201a01feee1b6c" providerId="LiveId" clId="{86302988-B7D9-4530-990B-BB4F8CFB0B9D}" dt="2026-05-06T23:46:15.726" v="7018" actId="478"/>
          <ac:picMkLst>
            <pc:docMk/>
            <pc:sldMk cId="3864129330" sldId="309"/>
            <ac:picMk id="36" creationId="{0F5EF4FC-29B4-09BF-607D-480499652A30}"/>
          </ac:picMkLst>
        </pc:picChg>
        <pc:picChg chg="add del mod">
          <ac:chgData name="Juan Manuel Peña Méndez" userId="13201a01feee1b6c" providerId="LiveId" clId="{86302988-B7D9-4530-990B-BB4F8CFB0B9D}" dt="2026-05-06T23:46:38.201" v="7024" actId="478"/>
          <ac:picMkLst>
            <pc:docMk/>
            <pc:sldMk cId="3864129330" sldId="309"/>
            <ac:picMk id="38" creationId="{3EF0305C-2985-50B1-E6D8-89E75EAFFA3F}"/>
          </ac:picMkLst>
        </pc:picChg>
      </pc:sldChg>
      <pc:sldChg chg="delSp modSp add del mod ord modNotesTx">
        <pc:chgData name="Juan Manuel Peña Méndez" userId="13201a01feee1b6c" providerId="LiveId" clId="{86302988-B7D9-4530-990B-BB4F8CFB0B9D}" dt="2026-05-07T02:59:38.873" v="9393" actId="47"/>
        <pc:sldMkLst>
          <pc:docMk/>
          <pc:sldMk cId="2849750494" sldId="310"/>
        </pc:sldMkLst>
        <pc:spChg chg="mod">
          <ac:chgData name="Juan Manuel Peña Méndez" userId="13201a01feee1b6c" providerId="LiveId" clId="{86302988-B7D9-4530-990B-BB4F8CFB0B9D}" dt="2026-05-06T23:49:23.546" v="7064" actId="1035"/>
          <ac:spMkLst>
            <pc:docMk/>
            <pc:sldMk cId="2849750494" sldId="310"/>
            <ac:spMk id="13" creationId="{90C5D481-3991-53FA-58CC-A5DBC166B519}"/>
          </ac:spMkLst>
        </pc:spChg>
        <pc:picChg chg="del">
          <ac:chgData name="Juan Manuel Peña Méndez" userId="13201a01feee1b6c" providerId="LiveId" clId="{86302988-B7D9-4530-990B-BB4F8CFB0B9D}" dt="2026-05-06T23:56:31.415" v="7111" actId="478"/>
          <ac:picMkLst>
            <pc:docMk/>
            <pc:sldMk cId="2849750494" sldId="310"/>
            <ac:picMk id="4" creationId="{E84B7F52-C595-28F4-87EC-7A1FBAC00D49}"/>
          </ac:picMkLst>
        </pc:picChg>
        <pc:picChg chg="mod">
          <ac:chgData name="Juan Manuel Peña Méndez" userId="13201a01feee1b6c" providerId="LiveId" clId="{86302988-B7D9-4530-990B-BB4F8CFB0B9D}" dt="2026-05-06T23:48:44.185" v="7041" actId="1076"/>
          <ac:picMkLst>
            <pc:docMk/>
            <pc:sldMk cId="2849750494" sldId="310"/>
            <ac:picMk id="18" creationId="{00F62A5B-5AEA-7345-E9C9-C9D676ED7D8D}"/>
          </ac:picMkLst>
        </pc:picChg>
        <pc:picChg chg="mod">
          <ac:chgData name="Juan Manuel Peña Méndez" userId="13201a01feee1b6c" providerId="LiveId" clId="{86302988-B7D9-4530-990B-BB4F8CFB0B9D}" dt="2026-05-06T23:49:30.774" v="7068" actId="1036"/>
          <ac:picMkLst>
            <pc:docMk/>
            <pc:sldMk cId="2849750494" sldId="310"/>
            <ac:picMk id="24" creationId="{3E7B4326-B55F-A035-5B7F-85DA8888EC55}"/>
          </ac:picMkLst>
        </pc:picChg>
        <pc:picChg chg="mod">
          <ac:chgData name="Juan Manuel Peña Méndez" userId="13201a01feee1b6c" providerId="LiveId" clId="{86302988-B7D9-4530-990B-BB4F8CFB0B9D}" dt="2026-05-06T23:49:09.483" v="7058" actId="1038"/>
          <ac:picMkLst>
            <pc:docMk/>
            <pc:sldMk cId="2849750494" sldId="310"/>
            <ac:picMk id="34" creationId="{E49369C3-2907-849A-F3C3-3DE3E1CE42E4}"/>
          </ac:picMkLst>
        </pc:picChg>
        <pc:picChg chg="mod">
          <ac:chgData name="Juan Manuel Peña Méndez" userId="13201a01feee1b6c" providerId="LiveId" clId="{86302988-B7D9-4530-990B-BB4F8CFB0B9D}" dt="2026-05-06T23:48:59.671" v="7049" actId="1036"/>
          <ac:picMkLst>
            <pc:docMk/>
            <pc:sldMk cId="2849750494" sldId="310"/>
            <ac:picMk id="38" creationId="{14D43CF9-7DED-BA51-035B-A65ADE94FF6D}"/>
          </ac:picMkLst>
        </pc:picChg>
      </pc:sldChg>
      <pc:sldChg chg="delSp modSp add mod ord modAnim modNotesTx">
        <pc:chgData name="Juan Manuel Peña Méndez" userId="13201a01feee1b6c" providerId="LiveId" clId="{86302988-B7D9-4530-990B-BB4F8CFB0B9D}" dt="2026-05-07T03:05:58.511" v="9447" actId="255"/>
        <pc:sldMkLst>
          <pc:docMk/>
          <pc:sldMk cId="2609843124" sldId="311"/>
        </pc:sldMkLst>
        <pc:spChg chg="mod">
          <ac:chgData name="Juan Manuel Peña Méndez" userId="13201a01feee1b6c" providerId="LiveId" clId="{86302988-B7D9-4530-990B-BB4F8CFB0B9D}" dt="2026-05-07T03:05:58.511" v="9447" actId="255"/>
          <ac:spMkLst>
            <pc:docMk/>
            <pc:sldMk cId="2609843124" sldId="311"/>
            <ac:spMk id="2" creationId="{B9DCCFE5-4339-CF6F-9D7F-405DEA2DABE6}"/>
          </ac:spMkLst>
        </pc:spChg>
        <pc:picChg chg="del">
          <ac:chgData name="Juan Manuel Peña Méndez" userId="13201a01feee1b6c" providerId="LiveId" clId="{86302988-B7D9-4530-990B-BB4F8CFB0B9D}" dt="2026-05-07T02:32:27.436" v="8895" actId="478"/>
          <ac:picMkLst>
            <pc:docMk/>
            <pc:sldMk cId="2609843124" sldId="311"/>
            <ac:picMk id="4" creationId="{0412D587-A5A3-BF23-9C7D-ECA30FB6F75D}"/>
          </ac:picMkLst>
        </pc:picChg>
      </pc:sldChg>
      <pc:sldChg chg="addSp delSp modSp add del mod ord addAnim delAnim modAnim">
        <pc:chgData name="Juan Manuel Peña Méndez" userId="13201a01feee1b6c" providerId="LiveId" clId="{86302988-B7D9-4530-990B-BB4F8CFB0B9D}" dt="2026-05-07T01:15:41.350" v="8243" actId="2890"/>
        <pc:sldMkLst>
          <pc:docMk/>
          <pc:sldMk cId="2930645431" sldId="311"/>
        </pc:sldMkLst>
        <pc:spChg chg="add del">
          <ac:chgData name="Juan Manuel Peña Méndez" userId="13201a01feee1b6c" providerId="LiveId" clId="{86302988-B7D9-4530-990B-BB4F8CFB0B9D}" dt="2026-05-07T01:15:38.073" v="8240" actId="478"/>
          <ac:spMkLst>
            <pc:docMk/>
            <pc:sldMk cId="2930645431" sldId="311"/>
            <ac:spMk id="2" creationId="{5FDBC9CC-0D9F-AA35-4C0D-A51FA308A3E7}"/>
          </ac:spMkLst>
        </pc:spChg>
        <pc:spChg chg="add del">
          <ac:chgData name="Juan Manuel Peña Méndez" userId="13201a01feee1b6c" providerId="LiveId" clId="{86302988-B7D9-4530-990B-BB4F8CFB0B9D}" dt="2026-05-07T01:15:36.469" v="8239" actId="478"/>
          <ac:spMkLst>
            <pc:docMk/>
            <pc:sldMk cId="2930645431" sldId="311"/>
            <ac:spMk id="4" creationId="{637798FA-5974-B872-73AD-B2FABA3A0E0C}"/>
          </ac:spMkLst>
        </pc:spChg>
        <pc:spChg chg="add del">
          <ac:chgData name="Juan Manuel Peña Méndez" userId="13201a01feee1b6c" providerId="LiveId" clId="{86302988-B7D9-4530-990B-BB4F8CFB0B9D}" dt="2026-05-07T01:15:38.644" v="8241" actId="478"/>
          <ac:spMkLst>
            <pc:docMk/>
            <pc:sldMk cId="2930645431" sldId="311"/>
            <ac:spMk id="5" creationId="{CBA28365-8255-DB70-B0BD-98BA323589DE}"/>
          </ac:spMkLst>
        </pc:spChg>
        <pc:spChg chg="add mod">
          <ac:chgData name="Juan Manuel Peña Méndez" userId="13201a01feee1b6c" providerId="LiveId" clId="{86302988-B7D9-4530-990B-BB4F8CFB0B9D}" dt="2026-05-07T01:14:05.852" v="8235"/>
          <ac:spMkLst>
            <pc:docMk/>
            <pc:sldMk cId="2930645431" sldId="311"/>
            <ac:spMk id="6" creationId="{3C45CD0C-C3DF-8496-A9E3-95B9CA20CDB1}"/>
          </ac:spMkLst>
        </pc:spChg>
        <pc:spChg chg="add mod">
          <ac:chgData name="Juan Manuel Peña Méndez" userId="13201a01feee1b6c" providerId="LiveId" clId="{86302988-B7D9-4530-990B-BB4F8CFB0B9D}" dt="2026-05-07T01:14:05.852" v="8235"/>
          <ac:spMkLst>
            <pc:docMk/>
            <pc:sldMk cId="2930645431" sldId="311"/>
            <ac:spMk id="7" creationId="{D7BB9E09-CDB6-1702-4D05-C6EB310F03C1}"/>
          </ac:spMkLst>
        </pc:spChg>
        <pc:spChg chg="add mod">
          <ac:chgData name="Juan Manuel Peña Méndez" userId="13201a01feee1b6c" providerId="LiveId" clId="{86302988-B7D9-4530-990B-BB4F8CFB0B9D}" dt="2026-05-07T01:14:05.852" v="8235"/>
          <ac:spMkLst>
            <pc:docMk/>
            <pc:sldMk cId="2930645431" sldId="311"/>
            <ac:spMk id="8" creationId="{5C8D164B-571D-EB72-F1EE-BCD62C81599A}"/>
          </ac:spMkLst>
        </pc:spChg>
      </pc:sldChg>
      <pc:sldChg chg="addSp modSp add mod ord modNotesTx">
        <pc:chgData name="Juan Manuel Peña Méndez" userId="13201a01feee1b6c" providerId="LiveId" clId="{86302988-B7D9-4530-990B-BB4F8CFB0B9D}" dt="2026-05-07T02:57:22.759" v="9364" actId="20577"/>
        <pc:sldMkLst>
          <pc:docMk/>
          <pc:sldMk cId="3051645831" sldId="312"/>
        </pc:sldMkLst>
        <pc:spChg chg="mod">
          <ac:chgData name="Juan Manuel Peña Méndez" userId="13201a01feee1b6c" providerId="LiveId" clId="{86302988-B7D9-4530-990B-BB4F8CFB0B9D}" dt="2026-05-07T01:50:56.742" v="8671" actId="1035"/>
          <ac:spMkLst>
            <pc:docMk/>
            <pc:sldMk cId="3051645831" sldId="312"/>
            <ac:spMk id="2" creationId="{D4C64854-42A1-E5F9-2460-67C8A4435FA4}"/>
          </ac:spMkLst>
        </pc:spChg>
        <pc:spChg chg="add mod">
          <ac:chgData name="Juan Manuel Peña Méndez" userId="13201a01feee1b6c" providerId="LiveId" clId="{86302988-B7D9-4530-990B-BB4F8CFB0B9D}" dt="2026-05-07T01:52:30.230" v="8698" actId="20577"/>
          <ac:spMkLst>
            <pc:docMk/>
            <pc:sldMk cId="3051645831" sldId="312"/>
            <ac:spMk id="4" creationId="{DB5EBCE1-B3CC-EBDE-AE0D-E6A3C9522F66}"/>
          </ac:spMkLst>
        </pc:spChg>
        <pc:picChg chg="mod">
          <ac:chgData name="Juan Manuel Peña Méndez" userId="13201a01feee1b6c" providerId="LiveId" clId="{86302988-B7D9-4530-990B-BB4F8CFB0B9D}" dt="2026-05-07T01:51:01.438" v="8689" actId="1035"/>
          <ac:picMkLst>
            <pc:docMk/>
            <pc:sldMk cId="3051645831" sldId="312"/>
            <ac:picMk id="5" creationId="{B88B828A-9F8F-B62F-B9B4-B1A901369055}"/>
          </ac:picMkLst>
        </pc:picChg>
        <pc:picChg chg="add mod">
          <ac:chgData name="Juan Manuel Peña Méndez" userId="13201a01feee1b6c" providerId="LiveId" clId="{86302988-B7D9-4530-990B-BB4F8CFB0B9D}" dt="2026-05-07T02:08:14.928" v="8792"/>
          <ac:picMkLst>
            <pc:docMk/>
            <pc:sldMk cId="3051645831" sldId="312"/>
            <ac:picMk id="6" creationId="{7BDF6D87-F8A2-2326-90D7-7E0DDB3C86AE}"/>
          </ac:picMkLst>
        </pc:picChg>
      </pc:sldChg>
      <pc:sldChg chg="addSp delSp modSp add mod modNotesTx">
        <pc:chgData name="Juan Manuel Peña Méndez" userId="13201a01feee1b6c" providerId="LiveId" clId="{86302988-B7D9-4530-990B-BB4F8CFB0B9D}" dt="2026-05-07T02:59:42.128" v="9394" actId="20577"/>
        <pc:sldMkLst>
          <pc:docMk/>
          <pc:sldMk cId="1096164419" sldId="313"/>
        </pc:sldMkLst>
        <pc:spChg chg="add del mod">
          <ac:chgData name="Juan Manuel Peña Méndez" userId="13201a01feee1b6c" providerId="LiveId" clId="{86302988-B7D9-4530-990B-BB4F8CFB0B9D}" dt="2026-05-07T02:44:22.538" v="8990" actId="1035"/>
          <ac:spMkLst>
            <pc:docMk/>
            <pc:sldMk cId="1096164419" sldId="313"/>
            <ac:spMk id="13" creationId="{CA93399C-6328-FE5D-24A1-A36236FE648F}"/>
          </ac:spMkLst>
        </pc:spChg>
        <pc:spChg chg="mod">
          <ac:chgData name="Juan Manuel Peña Méndez" userId="13201a01feee1b6c" providerId="LiveId" clId="{86302988-B7D9-4530-990B-BB4F8CFB0B9D}" dt="2026-05-07T02:45:18.540" v="9045" actId="255"/>
          <ac:spMkLst>
            <pc:docMk/>
            <pc:sldMk cId="1096164419" sldId="313"/>
            <ac:spMk id="14" creationId="{A27BBAC2-B9AC-88B8-DE90-8FB3669AA53C}"/>
          </ac:spMkLst>
        </pc:spChg>
        <pc:spChg chg="add del mod">
          <ac:chgData name="Juan Manuel Peña Méndez" userId="13201a01feee1b6c" providerId="LiveId" clId="{86302988-B7D9-4530-990B-BB4F8CFB0B9D}" dt="2026-05-07T02:44:31.771" v="8999" actId="1036"/>
          <ac:spMkLst>
            <pc:docMk/>
            <pc:sldMk cId="1096164419" sldId="313"/>
            <ac:spMk id="15" creationId="{0042C65F-1D5B-F09C-AA79-8E7CFD5F87FE}"/>
          </ac:spMkLst>
        </pc:spChg>
        <pc:spChg chg="mod">
          <ac:chgData name="Juan Manuel Peña Méndez" userId="13201a01feee1b6c" providerId="LiveId" clId="{86302988-B7D9-4530-990B-BB4F8CFB0B9D}" dt="2026-05-07T02:45:32.747" v="9055" actId="1035"/>
          <ac:spMkLst>
            <pc:docMk/>
            <pc:sldMk cId="1096164419" sldId="313"/>
            <ac:spMk id="16" creationId="{C0BB5925-1B51-F6FB-177E-3218EAD07B78}"/>
          </ac:spMkLst>
        </pc:spChg>
        <pc:spChg chg="add del mod">
          <ac:chgData name="Juan Manuel Peña Méndez" userId="13201a01feee1b6c" providerId="LiveId" clId="{86302988-B7D9-4530-990B-BB4F8CFB0B9D}" dt="2026-05-07T02:45:40.963" v="9063" actId="1037"/>
          <ac:spMkLst>
            <pc:docMk/>
            <pc:sldMk cId="1096164419" sldId="313"/>
            <ac:spMk id="17" creationId="{08906B1C-9A04-9742-AD13-E3616374E6E2}"/>
          </ac:spMkLst>
        </pc:spChg>
        <pc:picChg chg="mod">
          <ac:chgData name="Juan Manuel Peña Méndez" userId="13201a01feee1b6c" providerId="LiveId" clId="{86302988-B7D9-4530-990B-BB4F8CFB0B9D}" dt="2026-05-07T02:43:49.175" v="8972" actId="1076"/>
          <ac:picMkLst>
            <pc:docMk/>
            <pc:sldMk cId="1096164419" sldId="313"/>
            <ac:picMk id="18" creationId="{14E5E21C-1CD7-8F37-2F0E-3B310AA2AE02}"/>
          </ac:picMkLst>
        </pc:picChg>
        <pc:picChg chg="del">
          <ac:chgData name="Juan Manuel Peña Méndez" userId="13201a01feee1b6c" providerId="LiveId" clId="{86302988-B7D9-4530-990B-BB4F8CFB0B9D}" dt="2026-05-07T02:43:42.201" v="8969" actId="478"/>
          <ac:picMkLst>
            <pc:docMk/>
            <pc:sldMk cId="1096164419" sldId="313"/>
            <ac:picMk id="24" creationId="{D3EFD531-D5AA-9A25-8EBD-64697319554F}"/>
          </ac:picMkLst>
        </pc:picChg>
        <pc:picChg chg="del">
          <ac:chgData name="Juan Manuel Peña Méndez" userId="13201a01feee1b6c" providerId="LiveId" clId="{86302988-B7D9-4530-990B-BB4F8CFB0B9D}" dt="2026-05-07T02:43:44.730" v="8970" actId="478"/>
          <ac:picMkLst>
            <pc:docMk/>
            <pc:sldMk cId="1096164419" sldId="313"/>
            <ac:picMk id="32" creationId="{29A2549C-85E5-93E7-B73A-D356D261651B}"/>
          </ac:picMkLst>
        </pc:picChg>
        <pc:picChg chg="del">
          <ac:chgData name="Juan Manuel Peña Méndez" userId="13201a01feee1b6c" providerId="LiveId" clId="{86302988-B7D9-4530-990B-BB4F8CFB0B9D}" dt="2026-05-07T02:43:53.885" v="8973" actId="478"/>
          <ac:picMkLst>
            <pc:docMk/>
            <pc:sldMk cId="1096164419" sldId="313"/>
            <ac:picMk id="34" creationId="{28B15B31-6BC5-6FC3-CBCD-26AD2BFF26F6}"/>
          </ac:picMkLst>
        </pc:picChg>
        <pc:picChg chg="del">
          <ac:chgData name="Juan Manuel Peña Méndez" userId="13201a01feee1b6c" providerId="LiveId" clId="{86302988-B7D9-4530-990B-BB4F8CFB0B9D}" dt="2026-05-07T02:43:55.526" v="8974" actId="478"/>
          <ac:picMkLst>
            <pc:docMk/>
            <pc:sldMk cId="1096164419" sldId="313"/>
            <ac:picMk id="36" creationId="{045A3387-C9CD-D6A0-255E-1CEC4F56B4C4}"/>
          </ac:picMkLst>
        </pc:picChg>
        <pc:picChg chg="del">
          <ac:chgData name="Juan Manuel Peña Méndez" userId="13201a01feee1b6c" providerId="LiveId" clId="{86302988-B7D9-4530-990B-BB4F8CFB0B9D}" dt="2026-05-07T02:43:57.319" v="8975" actId="478"/>
          <ac:picMkLst>
            <pc:docMk/>
            <pc:sldMk cId="1096164419" sldId="313"/>
            <ac:picMk id="38" creationId="{AFF5CD05-E308-C5B6-EAB9-CE81AA87192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D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0121F7-8FB7-4C58-AA19-321B28E3447B}" type="datetimeFigureOut">
              <a:rPr lang="es-DO" smtClean="0"/>
              <a:t>6/5/2026</a:t>
            </a:fld>
            <a:endParaRPr lang="es-D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D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D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D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05E9D0-9031-424F-B8F2-AD80A671ADA9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1451302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1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20608613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5B12B-BBE6-56F6-E811-12AAC0798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ACD63F7-97C9-6605-9F5F-A598D99ECC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5F75341-EBA4-499B-D56C-37085CA0C7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A219639-FAA6-E74B-9C0B-EC89F518D2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10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2792272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09FDD-3DAF-D3D4-253B-F1B66EF36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2FE473B-256C-1B79-1F44-64FD7CDBF1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78AE9E3-3B7D-847F-B57F-86BA6CB521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675F11A-0D52-8506-A194-111822775A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11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26850216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12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4117551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BE04A-1479-9007-2A9C-EF2C96D58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E32CD8F-36CA-4B42-0F86-8BA9779299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BFBF19B-40AC-B6F5-E0DB-7584E3F50D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3F21FFD-288B-A680-6FAF-E0F8249840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13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5675874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960CB-832C-C365-1871-60FB7C5AE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BF07F1F-29E9-B0C1-0A82-2D2E91D521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B5A75AC-86E7-4512-D2D8-7CC1C57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667303B-6B62-5FD9-6C6D-CE34F46156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14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29408793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15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12576693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41916-A3A8-45FC-AAB5-B13A93965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06C6780-2E29-40C8-94F3-3965C2E9A4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5C644DF-AC86-C0B2-5C1F-E0FF726B8F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5AB7E20-A7C4-319E-4A08-CEBE77C438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16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28140364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DE535-19B3-CAE8-DF09-774858916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43882F5-97EF-6804-1625-89F576E4E4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F08B33F-33B4-B930-CA4E-DAE8AE51C3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981C8EF-784E-A565-3FF9-660EC1AA62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17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30315869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02227-F2B0-45CE-3C85-38E3CC396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BB910AC-362A-89FC-C6D8-61AE151538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0E6D68A-F93B-F366-C984-C732698B65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CF67CD8-5CF6-4A57-D80A-D118EDD974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18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18389894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6523A-4076-137C-8B6C-5DA32EF94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E3D9130-307F-93B2-B00A-9A08054143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61DC62D-637C-247F-C617-1A240527F5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A6E3B9D-A16F-3F40-9027-C61510D2D5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19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1315863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s-D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D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2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4329913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D513B-F27D-D229-53E7-8BC6467B6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B694BFB-9882-A583-D27A-B6881BC42F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266F3D7-DA2D-8DAF-61D7-88738FAFF9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440A363-EB7B-E439-4945-EDBCD7A2BB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20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1825025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782AB-099D-366C-7C60-6A9BCD783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A49874F-6500-179E-23DB-9DE229FE74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E9A5770-5AFE-F75C-879E-3A908CF4B5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FD2572A-DEF8-8202-2501-B3DA5E4023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21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10559852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12F92-D636-66DD-9E0A-1429BA0A2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0139A3C-A842-7837-F066-9EBBC1114A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B012824-53B9-02E7-6A52-958D4DB71D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6BA4FE6-F327-E34B-800A-C126EFADF9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22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38554378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23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26761653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E4F97-235F-7A4B-455F-2B4D9F5DB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9F524B5-EA14-9DCF-4AEB-DBB52EB31A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2438613-EA7D-CBDA-C55B-6EDF045C9B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cial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reprogramar el cerebro. </a:t>
            </a:r>
            <a:endParaRPr lang="es-D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409FFCD-D621-B212-D8D7-C8321D7B0D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24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34683782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F9807-DB82-D683-4339-9108FCFC1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B832985-E347-C5D7-7589-2DE26CC31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CFF92B8-ACA7-8EFB-4920-810C2767CD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42D310C-FD36-0EC4-3C14-5511074733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25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33070634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C68DC-E0D4-6AE4-3BD5-BBC4E9B9D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5BACDBC-30CC-55AD-4D5E-D485379779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6E35597-BB3B-7BC7-034A-39DD064540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90F8ED2-C07F-0F95-AAA9-28EC094667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26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24000632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3AEA8-ECE4-EEB4-5086-7C61C3BCE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E282B75-BF92-CA73-194C-B3BFDCCE22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20D111F-5365-2F18-A57F-CE9253AC28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1AC4DCE-20FC-AA1F-D82A-8756CE7CF3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27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23289871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65875-8B6F-8064-02AE-86569B93F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81C5E75-003A-6238-5F30-76FA3E39FB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32F468-433E-8D4B-7824-9E3BA55652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0F25793-CD76-8DCD-4614-D540777AF1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28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154230447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EA031-69D4-DB5C-7C34-052532484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72C19C4-1ADB-16E9-8473-8AB347B922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9850BAE-C625-F0E3-CB70-7B4E7186C4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704A4CC-0047-B781-8C1D-18BE287291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29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781536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3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191436342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852E6-5E00-E53B-7360-79A9550D6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DF90669-1316-6A54-7C48-5389BC2571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6852315-33E7-A94B-BC46-5D1228E23D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8C7D1B7-A04D-9863-1F0F-73D9D84886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30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20241326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9B29F-5E4E-556F-26E9-DF33049B2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8BCE545-9E6B-8250-DA36-055DD5E9D9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C94F36A-6FB0-0FCD-163F-FB5E14C1F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63259F3-C6F9-D1D1-0F5B-7DE7477FFE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31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23047964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5B696-8AC8-B3C0-96AA-4CB60869C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F4C93BA-6D49-5103-220A-7A8D0247B1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A7B3BC7-C359-2872-9694-3ED58EB604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ED846DF-EAD6-B2C5-70AC-1A1E058ACC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32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587733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BC7F2-894D-D72A-6F94-5C3630BA5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67D1553-0068-9018-6DE5-574C82CFD7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6F17A59-0A11-F081-C07F-8B21DDFD89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B4ADC2-F8A0-1F62-DD46-A72997AFC8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4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2019176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5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7759052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64F96-7714-63C5-8331-95C99C38D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BCF6A5A-BB6E-F2EB-B3DA-4210077D04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7FED15C-0EE1-0E0A-22FA-4A012E856E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760700-BBAA-44E4-E5B8-97061DCB6C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6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562853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877B8-5144-9502-9D2B-3F97413CC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54B6705-EC25-4DD9-14BD-8D65C9B50D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5BC8DC7-36C1-9A7B-8F0D-1567228485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4959551-44AF-EECC-F30F-CD68038AFF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7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33391048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D2E0E-609A-60C6-208D-6D8A16D20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17208D0-715F-6E4B-FE05-FAF6701E6D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37AF5A4-0274-9BCF-1701-3033EDAE6D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E4F0BB4-C1BF-F279-D762-541B5A082B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8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42606278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5E9D0-9031-424F-B8F2-AD80A671ADA9}" type="slidenum">
              <a:rPr lang="es-DO" smtClean="0"/>
              <a:t>9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3852989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E3708-A3F5-D15D-F52C-EA19CC4B72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087363-F18E-804F-1234-1553B30AE3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D100AD-F5E4-3A81-1F2C-42A81E2C2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C3BB95-1978-AC4D-C391-BA445D370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A81AED-9E7E-6609-8A88-E8BD6E028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769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4181F-A8DE-C77B-DE17-B8FA3BE08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1437D7-ABBA-0B17-00BD-49ADBD6DD2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6C02E8-0E0D-8AAF-7A95-FCFC6C531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B856F-E669-2E75-E200-A96D680BE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58EF93-E29B-4894-8BEC-34C239DAF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873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A7AF02-DA6D-64AF-098F-ED004471A3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493883-1227-ADAD-BD31-0EB36AC531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586023-E1C1-3871-C824-AA1B1AF9B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92932-D9BA-1093-D05D-6C17D39DE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9F6B23-7D31-58E4-E493-C6AFA452C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15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EC963-C332-D36E-A659-8933B4324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4EE43-E7A9-41FC-5910-9E221E34F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BEA04-1D4C-56CB-74C4-8A1BF17D4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887C93-3838-8C4F-ABC6-E05CB027E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D207-26CD-9BC9-B0B2-AA95068D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99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764-9A6C-CA8B-09CA-891121324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E029BE-2C6B-7274-C590-6472F91F17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583AC2-AFD6-6317-B823-0D3379F93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2D17D-DBDE-CD2F-707D-4CAE43A88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7829D-5697-573B-CE99-4BC6AFBF5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87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8C345-A29F-FEB4-A180-D69A01BB0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AF858-EB55-4B40-D941-1A1BE514E4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38B187-2999-896C-7470-1D1BC3E657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AAF2DB-6486-F71B-1FC7-1ED5C98DA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548C41-992C-C64A-049F-301D8CEAB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AC2709-EC5E-26E5-34CA-DA1742D41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06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A7DB6-97E1-F0A0-B109-120858510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D447A2-AC30-387D-21C6-B8DEF928B4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6B3E2E-C9CE-61DE-AA99-C0A313F7B9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2A704B-F430-A3BE-79C1-977CF527DB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ABE712-79D0-F0BA-A7FD-FC9CD2D69F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47726F-35D4-E797-DB2D-39CA9DDB6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38D228-C8D4-19EB-19F3-E91414784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EDECC1-0CC2-C4BE-62F8-81BCC667B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280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4F949-70BD-E5DF-F740-AB487C275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EF8F42-F229-ACF2-573C-520F1CEC6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CCF650-AC50-FB5A-93C3-1349D9E7B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6CAB1A-733F-E32D-0A7D-1DB294762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77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887857-0EDC-F145-300F-357F35AE7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519CB7-55D9-F1FB-AB73-E061BDB26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B34A1D-8C2A-444F-70E5-481C7A1A4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309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B63AB-5007-A670-AC7A-195DCE2EF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7344F-FBC7-E1DC-1399-712096150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F26115-7FC1-B725-E041-D0D9F86314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5E8AD7-04F8-CBE2-5BC2-4C2EA6403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2F26CA-AB72-B8AF-CA5F-C95E24F7B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E468E4-71FA-AF40-A12A-DE1D9D6A1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725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2D911-416B-E354-801B-61E94EC9C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69B404-F2EF-8DFD-F194-BAB7EF20F1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EC3955-6063-5002-EE2E-0D15B5748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5C33D6-4B73-0275-903F-3AFB30E1C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BB2E64-D1C3-784A-CE11-32CC5FD22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02A83F-435A-31F4-1F3E-0632F41D6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570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2F9072-E011-9819-1EA9-706642B51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D4829D-88F1-A594-BB31-86A68A4098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01F19-A1C2-D1A7-B0C5-B7F6C0A116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DF68E7-BEBD-4CE7-ACA3-F6685313CDB0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BBD08-BE0A-D158-70EA-F1CD92D50D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ACE120-D297-3A8F-E59A-6788F1D1D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97ED79-E3EB-4080-9B09-A658F96DA9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238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8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https://pixabay.com/es/sem%C3%A1foro-vector-el-tr%C3%A1fico-2731969/" TargetMode="Externa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jpeg"/><Relationship Id="rId7" Type="http://schemas.openxmlformats.org/officeDocument/2006/relationships/hyperlink" Target="https://freepngimg.com/png/47610-petrol-picture-hd-image-free-png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hyperlink" Target="https://www.direnergy.net/index.php/blog/cargador-coche-electrico-tipos-modelos-caracteristicas/" TargetMode="External"/><Relationship Id="rId4" Type="http://schemas.openxmlformats.org/officeDocument/2006/relationships/image" Target="../media/image2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hyperlink" Target="https://openclipart.org/detail/167093/StopSign-nofont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microsoft.com/office/2007/relationships/hdphoto" Target="../media/hdphoto1.wdp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https://pxhere.com/pt/photo/1146599" TargetMode="External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3">
            <a:extLst>
              <a:ext uri="{FF2B5EF4-FFF2-40B4-BE49-F238E27FC236}">
                <a16:creationId xmlns:a16="http://schemas.microsoft.com/office/drawing/2014/main" id="{C8DA3C55-C9B0-5471-9116-52339CAA1F2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BAE6418-8B4C-A54A-EF7D-55F82E5014CA}"/>
              </a:ext>
            </a:extLst>
          </p:cNvPr>
          <p:cNvSpPr txBox="1"/>
          <p:nvPr/>
        </p:nvSpPr>
        <p:spPr>
          <a:xfrm>
            <a:off x="6748728" y="694796"/>
            <a:ext cx="4692159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-ES" sz="24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viaje va a comenzar…</a:t>
            </a:r>
          </a:p>
          <a:p>
            <a:pPr lvl="0" algn="ctr"/>
            <a:endParaRPr lang="es-ES" sz="24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/>
            <a:r>
              <a:rPr lang="es-ES" sz="2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invitamos a montarse en su </a:t>
            </a:r>
            <a:r>
              <a:rPr lang="es-ES" sz="24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vehículo,</a:t>
            </a:r>
            <a:r>
              <a:rPr lang="es-ES" sz="2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colocarse el cinturón, encender su radio </a:t>
            </a:r>
          </a:p>
          <a:p>
            <a:pPr lvl="0" algn="ctr"/>
            <a:r>
              <a:rPr lang="es-ES" sz="2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2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tomar el volante</a:t>
            </a:r>
            <a:endParaRPr lang="es-DO" sz="2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182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8F83B-6021-F61D-EC32-235B7EB57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2">
            <a:extLst>
              <a:ext uri="{FF2B5EF4-FFF2-40B4-BE49-F238E27FC236}">
                <a16:creationId xmlns:a16="http://schemas.microsoft.com/office/drawing/2014/main" id="{5035AFEB-B82A-5E0D-1DB6-D5A02EE9C6C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Graphic 14">
            <a:extLst>
              <a:ext uri="{FF2B5EF4-FFF2-40B4-BE49-F238E27FC236}">
                <a16:creationId xmlns:a16="http://schemas.microsoft.com/office/drawing/2014/main" id="{0EF4F7EA-3F4E-31B1-B7C7-67E8EDFD31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9745" y="3039248"/>
            <a:ext cx="2801337" cy="779503"/>
          </a:xfrm>
          <a:prstGeom prst="rect">
            <a:avLst/>
          </a:prstGeom>
        </p:spPr>
      </p:pic>
      <p:pic>
        <p:nvPicPr>
          <p:cNvPr id="4" name="Graphic 2">
            <a:extLst>
              <a:ext uri="{FF2B5EF4-FFF2-40B4-BE49-F238E27FC236}">
                <a16:creationId xmlns:a16="http://schemas.microsoft.com/office/drawing/2014/main" id="{B177EFDB-9446-0065-FDC4-B03F0EB744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1288" y="2925561"/>
            <a:ext cx="1681881" cy="7942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0F225EF-BA4E-9FE6-7D0B-718C96E90A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612" y="878010"/>
            <a:ext cx="4527193" cy="725644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A1B78BB-7016-110F-9430-7D6088A570F6}"/>
              </a:ext>
            </a:extLst>
          </p:cNvPr>
          <p:cNvSpPr txBox="1"/>
          <p:nvPr/>
        </p:nvSpPr>
        <p:spPr>
          <a:xfrm>
            <a:off x="120882" y="3718434"/>
            <a:ext cx="4095482" cy="495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@yanycastillo</a:t>
            </a:r>
            <a:endParaRPr lang="es-SV" sz="20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E97D199-5977-F9FE-D68F-1C1442B3755A}"/>
              </a:ext>
            </a:extLst>
          </p:cNvPr>
          <p:cNvSpPr txBox="1"/>
          <p:nvPr/>
        </p:nvSpPr>
        <p:spPr>
          <a:xfrm>
            <a:off x="3739177" y="3720897"/>
            <a:ext cx="4095482" cy="495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@juanmanuelpm</a:t>
            </a:r>
            <a:endParaRPr lang="es-SV" sz="20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55A3189E-091C-02AF-B06D-08ACAFC77E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076" y="5929737"/>
            <a:ext cx="766264" cy="613305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98F94AF5-7779-A767-7555-923D3CB802D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3728" b="18052"/>
          <a:stretch/>
        </p:blipFill>
        <p:spPr>
          <a:xfrm>
            <a:off x="4791330" y="5790267"/>
            <a:ext cx="1296445" cy="943029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42939EE4-E3EF-7A9A-9966-31D6F29F303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37195" y="5790267"/>
            <a:ext cx="894132" cy="943030"/>
          </a:xfrm>
          <a:prstGeom prst="rect">
            <a:avLst/>
          </a:prstGeom>
        </p:spPr>
      </p:pic>
      <p:sp>
        <p:nvSpPr>
          <p:cNvPr id="35" name="CuadroTexto 34">
            <a:extLst>
              <a:ext uri="{FF2B5EF4-FFF2-40B4-BE49-F238E27FC236}">
                <a16:creationId xmlns:a16="http://schemas.microsoft.com/office/drawing/2014/main" id="{03EF9893-C6DC-3F22-BF2E-798BB0E0B517}"/>
              </a:ext>
            </a:extLst>
          </p:cNvPr>
          <p:cNvSpPr txBox="1"/>
          <p:nvPr/>
        </p:nvSpPr>
        <p:spPr>
          <a:xfrm>
            <a:off x="2000518" y="1418278"/>
            <a:ext cx="4095482" cy="495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Info@identidadplus.com</a:t>
            </a:r>
            <a:endParaRPr lang="es-SV" sz="20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586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28CEE-FD68-37A6-9231-1943870BD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2">
            <a:extLst>
              <a:ext uri="{FF2B5EF4-FFF2-40B4-BE49-F238E27FC236}">
                <a16:creationId xmlns:a16="http://schemas.microsoft.com/office/drawing/2014/main" id="{E5462D80-19AD-CB4C-2214-96FA9E03CDE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87A4FAC8-ED58-B60D-812F-11B959529165}"/>
              </a:ext>
            </a:extLst>
          </p:cNvPr>
          <p:cNvSpPr/>
          <p:nvPr/>
        </p:nvSpPr>
        <p:spPr>
          <a:xfrm>
            <a:off x="244167" y="1519881"/>
            <a:ext cx="720749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es-SV" sz="44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Disfruta el Viaje</a:t>
            </a:r>
          </a:p>
          <a:p>
            <a:pPr lvl="0" algn="ctr"/>
            <a:r>
              <a:rPr lang="es-SV" sz="44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Disfruta el Paisaje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43B46B3-27C1-FA67-5451-6DD630507F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46" b="6320"/>
          <a:stretch>
            <a:fillRect/>
          </a:stretch>
        </p:blipFill>
        <p:spPr>
          <a:xfrm>
            <a:off x="898082" y="3077642"/>
            <a:ext cx="5899665" cy="2013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0BE28AE-4796-0A0F-E62D-1637C3F96E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313" y="170150"/>
            <a:ext cx="712149" cy="56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458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2">
            <a:extLst>
              <a:ext uri="{FF2B5EF4-FFF2-40B4-BE49-F238E27FC236}">
                <a16:creationId xmlns:a16="http://schemas.microsoft.com/office/drawing/2014/main" id="{C256A23E-D76F-89B4-CE9A-7826E59BCD0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2EA52AE-6BE3-092C-74CE-3A03E894826F}"/>
              </a:ext>
            </a:extLst>
          </p:cNvPr>
          <p:cNvSpPr txBox="1"/>
          <p:nvPr/>
        </p:nvSpPr>
        <p:spPr>
          <a:xfrm>
            <a:off x="5371727" y="-362990"/>
            <a:ext cx="6620505" cy="53617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2200" i="1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22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s-ES" sz="28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Las tres rutas del  viaje de hoy: </a:t>
            </a:r>
          </a:p>
          <a:p>
            <a:r>
              <a:rPr lang="es-ES" sz="1600" dirty="0">
                <a:latin typeface="Domine" panose="02040503040403060204" pitchFamily="18" charset="0"/>
              </a:rPr>
              <a:t> </a:t>
            </a:r>
            <a:endParaRPr lang="es-SV" sz="1600" dirty="0">
              <a:latin typeface="Domine" panose="02040503040403060204" pitchFamily="18" charset="0"/>
            </a:endParaRPr>
          </a:p>
          <a:p>
            <a:pPr marL="457200" lvl="0" indent="-457200">
              <a:buFont typeface=".Apple Color Emoji UI"/>
              <a:buChar char="🚘"/>
            </a:pPr>
            <a:r>
              <a:rPr lang="es-ES" sz="24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Conectar con algunas colisiones de tu viaje emocional.  </a:t>
            </a:r>
          </a:p>
          <a:p>
            <a:pPr marL="457200" lvl="0" indent="-457200">
              <a:buFont typeface=".Apple Color Emoji UI"/>
              <a:buChar char="🚘"/>
            </a:pPr>
            <a:endParaRPr lang="es-SV" sz="2400" i="1" dirty="0">
              <a:solidFill>
                <a:schemeClr val="bg2">
                  <a:lumMod val="90000"/>
                  <a:lumOff val="10000"/>
                </a:schemeClr>
              </a:solidFill>
              <a:latin typeface="Domine" panose="02040503040403060204" pitchFamily="18" charset="0"/>
            </a:endParaRPr>
          </a:p>
          <a:p>
            <a:pPr marL="457200" lvl="0" indent="-457200">
              <a:buFont typeface=".Apple Color Emoji UI"/>
              <a:buChar char="🚘"/>
            </a:pPr>
            <a:r>
              <a:rPr lang="es-ES" sz="24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Comprender el viaje emocional desde una perspectiva científica y espiritual.</a:t>
            </a:r>
          </a:p>
          <a:p>
            <a:pPr marL="457200" lvl="0" indent="-457200">
              <a:buFont typeface=".Apple Color Emoji UI"/>
              <a:buChar char="🚘"/>
            </a:pPr>
            <a:endParaRPr lang="es-SV" sz="2400" i="1" dirty="0">
              <a:solidFill>
                <a:schemeClr val="bg2">
                  <a:lumMod val="90000"/>
                  <a:lumOff val="10000"/>
                </a:schemeClr>
              </a:solidFill>
              <a:latin typeface="Domine" panose="02040503040403060204" pitchFamily="18" charset="0"/>
            </a:endParaRPr>
          </a:p>
          <a:p>
            <a:pPr marL="457200" lvl="0" indent="-457200">
              <a:buFont typeface=".Apple Color Emoji UI"/>
              <a:buChar char="🚘"/>
            </a:pPr>
            <a:r>
              <a:rPr lang="es-ES" sz="24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Crear tu nueva carretera emocional para tu viaje.</a:t>
            </a:r>
            <a:endParaRPr lang="es-SV" sz="2400" i="1" dirty="0">
              <a:solidFill>
                <a:schemeClr val="bg2">
                  <a:lumMod val="90000"/>
                  <a:lumOff val="10000"/>
                </a:schemeClr>
              </a:solidFill>
              <a:latin typeface="Domine" panose="02040503040403060204" pitchFamily="18" charset="0"/>
            </a:endParaRPr>
          </a:p>
          <a:p>
            <a:pPr marL="571500" indent="-571500">
              <a:lnSpc>
                <a:spcPct val="150000"/>
              </a:lnSpc>
              <a:buFontTx/>
              <a:buChar char="-"/>
            </a:pPr>
            <a:endParaRPr lang="es-E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1F0513B-0D41-2881-87C1-13D14B4E7C7C}"/>
              </a:ext>
            </a:extLst>
          </p:cNvPr>
          <p:cNvSpPr/>
          <p:nvPr/>
        </p:nvSpPr>
        <p:spPr>
          <a:xfrm>
            <a:off x="700265" y="652180"/>
            <a:ext cx="336117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60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omine" panose="02040503040403060204" pitchFamily="18" charset="0"/>
              </a:rPr>
              <a:t>Propósito</a:t>
            </a:r>
            <a:r>
              <a:rPr lang="es-MX" sz="6000" dirty="0">
                <a:ln w="0"/>
                <a:solidFill>
                  <a:schemeClr val="bg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omine" panose="02040503040403060204" pitchFamily="18" charset="0"/>
              </a:rPr>
              <a:t> </a:t>
            </a:r>
            <a:endParaRPr lang="es-MX" sz="6000" b="0" cap="none" spc="0" dirty="0">
              <a:ln w="0"/>
              <a:solidFill>
                <a:schemeClr val="bg2">
                  <a:lumMod val="90000"/>
                  <a:lumOff val="1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Domine" panose="020405030404030602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1D1EC27-E01D-7FC1-C2DC-E84192715E55}"/>
              </a:ext>
            </a:extLst>
          </p:cNvPr>
          <p:cNvSpPr txBox="1"/>
          <p:nvPr/>
        </p:nvSpPr>
        <p:spPr>
          <a:xfrm>
            <a:off x="333113" y="1667843"/>
            <a:ext cx="4095482" cy="22381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4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Hoy queremos que puedas disfrutar la carretera a pesar de las colisiones de la vida</a:t>
            </a:r>
            <a:endParaRPr lang="es-SV" sz="2400" b="1" dirty="0">
              <a:solidFill>
                <a:schemeClr val="bg2">
                  <a:lumMod val="90000"/>
                  <a:lumOff val="10000"/>
                </a:schemeClr>
              </a:solidFill>
              <a:effectLst/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32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E5C9A-0588-9203-A017-01BE0E3FE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2">
            <a:extLst>
              <a:ext uri="{FF2B5EF4-FFF2-40B4-BE49-F238E27FC236}">
                <a16:creationId xmlns:a16="http://schemas.microsoft.com/office/drawing/2014/main" id="{E166F77A-6314-31F1-5267-DD23A2D652B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D4C64854-42A1-E5F9-2460-67C8A4435FA4}"/>
              </a:ext>
            </a:extLst>
          </p:cNvPr>
          <p:cNvSpPr/>
          <p:nvPr/>
        </p:nvSpPr>
        <p:spPr>
          <a:xfrm>
            <a:off x="244167" y="1189146"/>
            <a:ext cx="720749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es-SV" sz="44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Disfruta el Viaje</a:t>
            </a:r>
          </a:p>
          <a:p>
            <a:pPr lvl="0" algn="ctr"/>
            <a:r>
              <a:rPr lang="es-SV" sz="44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Disfruta el Paisaje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88B828A-9F8F-B62F-B9B4-B1A9013690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46" b="6320"/>
          <a:stretch>
            <a:fillRect/>
          </a:stretch>
        </p:blipFill>
        <p:spPr>
          <a:xfrm>
            <a:off x="898082" y="2727452"/>
            <a:ext cx="5899665" cy="2013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DB5EBCE1-B3CC-EBDE-AE0D-E6A3C9522F66}"/>
              </a:ext>
            </a:extLst>
          </p:cNvPr>
          <p:cNvSpPr/>
          <p:nvPr/>
        </p:nvSpPr>
        <p:spPr>
          <a:xfrm>
            <a:off x="0" y="4899413"/>
            <a:ext cx="720749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es-SV" sz="44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WUJU!!!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BDF6D87-F8A2-2326-90D7-7E0DDB3C86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313" y="170150"/>
            <a:ext cx="712149" cy="56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645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BED65-9CF5-B228-7135-20BF53E6A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8">
            <a:extLst>
              <a:ext uri="{FF2B5EF4-FFF2-40B4-BE49-F238E27FC236}">
                <a16:creationId xmlns:a16="http://schemas.microsoft.com/office/drawing/2014/main" id="{9F939A86-2076-4B1F-3636-2530A200873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9EAC0466-0687-C8B5-1F19-563F21DF5D1E}"/>
              </a:ext>
            </a:extLst>
          </p:cNvPr>
          <p:cNvSpPr txBox="1"/>
          <p:nvPr/>
        </p:nvSpPr>
        <p:spPr>
          <a:xfrm>
            <a:off x="-750732" y="4572000"/>
            <a:ext cx="87949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Cruce- Giro- </a:t>
            </a:r>
            <a:r>
              <a:rPr lang="es-ES" sz="3200" b="1" dirty="0" err="1"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Colisi</a:t>
            </a:r>
            <a:r>
              <a:rPr lang="es-DO" sz="3200" b="1" dirty="0" err="1"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ón</a:t>
            </a:r>
            <a:endParaRPr lang="es-SV" sz="3200" b="1" dirty="0">
              <a:solidFill>
                <a:schemeClr val="bg2">
                  <a:lumMod val="90000"/>
                  <a:lumOff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B1C3333-269A-6C9E-C85D-EC67BBCBF1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46" b="6320"/>
          <a:stretch>
            <a:fillRect/>
          </a:stretch>
        </p:blipFill>
        <p:spPr>
          <a:xfrm>
            <a:off x="898082" y="2038333"/>
            <a:ext cx="5899665" cy="2013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AB24E27-D829-A57C-588C-A6B06AE1DF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313" y="170150"/>
            <a:ext cx="712149" cy="56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667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26D43-2B96-526A-7289-FF1757A55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6B568D08-56B1-DAD2-66F2-5E038AD999E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D5B44DC-1A86-321E-9F1D-D2215F7FEB0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776398" y="1479332"/>
            <a:ext cx="2908300" cy="29083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7CC02E9-7667-CB39-201C-A24133E8FE5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7611" y="1479332"/>
            <a:ext cx="2908300" cy="29083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55754C8-4E8E-CB4B-E87F-E105724C6C0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85186" y="1479332"/>
            <a:ext cx="2908300" cy="29083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1C194525-6DC4-1677-C1E7-CD59D18508D1}"/>
              </a:ext>
            </a:extLst>
          </p:cNvPr>
          <p:cNvSpPr txBox="1"/>
          <p:nvPr/>
        </p:nvSpPr>
        <p:spPr>
          <a:xfrm>
            <a:off x="1167611" y="4237821"/>
            <a:ext cx="29629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2">
                    <a:lumMod val="90000"/>
                    <a:lumOff val="10000"/>
                  </a:schemeClr>
                </a:solidFill>
              </a:rPr>
              <a:t>El vehículo de mis sueños cuando tenía 20 años era _________________</a:t>
            </a:r>
            <a:r>
              <a:rPr lang="es-SV" b="1" dirty="0">
                <a:solidFill>
                  <a:schemeClr val="bg2">
                    <a:lumMod val="90000"/>
                    <a:lumOff val="10000"/>
                  </a:schemeClr>
                </a:solidFill>
              </a:rPr>
              <a:t>____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1E1B8C7-4877-B9AA-48F6-1E1255EA24C2}"/>
              </a:ext>
            </a:extLst>
          </p:cNvPr>
          <p:cNvSpPr txBox="1"/>
          <p:nvPr/>
        </p:nvSpPr>
        <p:spPr>
          <a:xfrm>
            <a:off x="4991692" y="4138965"/>
            <a:ext cx="31562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2">
                    <a:lumMod val="90000"/>
                    <a:lumOff val="10000"/>
                  </a:schemeClr>
                </a:solidFill>
              </a:rPr>
              <a:t>Tuve un accidente de tránsito que no olvido porque _____________________</a:t>
            </a:r>
            <a:endParaRPr lang="es-SV" b="1" dirty="0">
              <a:solidFill>
                <a:schemeClr val="bg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90B1A2A-F07D-C094-CB4A-98E471968FE1}"/>
              </a:ext>
            </a:extLst>
          </p:cNvPr>
          <p:cNvSpPr txBox="1"/>
          <p:nvPr/>
        </p:nvSpPr>
        <p:spPr>
          <a:xfrm>
            <a:off x="8688490" y="4237821"/>
            <a:ext cx="29629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2">
                    <a:lumMod val="90000"/>
                    <a:lumOff val="10000"/>
                  </a:schemeClr>
                </a:solidFill>
              </a:rPr>
              <a:t>Un viaje en carretera que me gustó fue _________________</a:t>
            </a:r>
            <a:r>
              <a:rPr lang="es-SV" b="1" dirty="0">
                <a:solidFill>
                  <a:schemeClr val="bg2">
                    <a:lumMod val="90000"/>
                    <a:lumOff val="10000"/>
                  </a:schemeClr>
                </a:solidFill>
              </a:rPr>
              <a:t>____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FB307EB-E6B9-ED4B-4FCA-5D0C8CAB87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313" y="170150"/>
            <a:ext cx="712149" cy="56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154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ABAA2-2600-DB11-1DCB-C3654DEC2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B7A8D007-04E7-A847-7752-998AA77914C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9B9DB48-F69C-C6EE-3C50-8FE47EC814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508" y="5049585"/>
            <a:ext cx="991800" cy="793821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86B1A213-3CEE-28E9-8E07-80FE375786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285" y="1"/>
            <a:ext cx="10730859" cy="5989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5ACC711-874E-537C-D2A9-7550A0B2FD0F}"/>
              </a:ext>
            </a:extLst>
          </p:cNvPr>
          <p:cNvSpPr txBox="1"/>
          <p:nvPr/>
        </p:nvSpPr>
        <p:spPr>
          <a:xfrm>
            <a:off x="-74759" y="302250"/>
            <a:ext cx="879498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DO" sz="3200" b="1" dirty="0"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RETO</a:t>
            </a:r>
          </a:p>
          <a:p>
            <a:pPr algn="ctr"/>
            <a:r>
              <a:rPr lang="es-DO" sz="3200" b="1" dirty="0"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s-DO" sz="3200" b="1" dirty="0" err="1"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veh</a:t>
            </a:r>
            <a:r>
              <a:rPr lang="en-US" sz="3200" b="1" dirty="0" err="1"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ículo</a:t>
            </a:r>
            <a:r>
              <a:rPr lang="en-US" sz="3200" b="1" dirty="0"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emocional</a:t>
            </a:r>
            <a:endParaRPr lang="es-SV" sz="3200" b="1" dirty="0">
              <a:solidFill>
                <a:schemeClr val="bg2">
                  <a:lumMod val="90000"/>
                  <a:lumOff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1293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DBDFA-8827-82E0-561C-66DD259D4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7065069C-2569-4587-D59F-C1BFF11F54F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89D907E-0F0C-D53F-1504-9C450F1824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508" y="5049585"/>
            <a:ext cx="991800" cy="793821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4E5E21C-1CD7-8F37-2F0E-3B310AA2AE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320" y="0"/>
            <a:ext cx="10837495" cy="6048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F3A6171-CA99-E5D4-B1DB-8FBF123AC540}"/>
              </a:ext>
            </a:extLst>
          </p:cNvPr>
          <p:cNvSpPr txBox="1"/>
          <p:nvPr/>
        </p:nvSpPr>
        <p:spPr>
          <a:xfrm>
            <a:off x="-74759" y="302250"/>
            <a:ext cx="879498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DO" sz="3200" b="1" dirty="0"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RETO</a:t>
            </a:r>
          </a:p>
          <a:p>
            <a:pPr algn="ctr"/>
            <a:r>
              <a:rPr lang="es-DO" sz="3200" b="1" dirty="0"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s-DO" sz="3200" b="1" dirty="0" err="1"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veh</a:t>
            </a:r>
            <a:r>
              <a:rPr lang="en-US" sz="3200" b="1" dirty="0" err="1"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ículo</a:t>
            </a:r>
            <a:r>
              <a:rPr lang="en-US" sz="3200" b="1" dirty="0"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emocional</a:t>
            </a:r>
            <a:endParaRPr lang="es-SV" sz="3200" b="1" dirty="0">
              <a:solidFill>
                <a:schemeClr val="bg2">
                  <a:lumMod val="90000"/>
                  <a:lumOff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A93399C-6328-FE5D-24A1-A36236FE648F}"/>
              </a:ext>
            </a:extLst>
          </p:cNvPr>
          <p:cNvSpPr txBox="1"/>
          <p:nvPr/>
        </p:nvSpPr>
        <p:spPr>
          <a:xfrm>
            <a:off x="543808" y="4957587"/>
            <a:ext cx="49725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1-Aburrimiento</a:t>
            </a:r>
            <a:endParaRPr lang="es-SV" sz="2000" b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0BB5925-1B51-F6FB-177E-3218EAD07B78}"/>
              </a:ext>
            </a:extLst>
          </p:cNvPr>
          <p:cNvSpPr txBox="1"/>
          <p:nvPr/>
        </p:nvSpPr>
        <p:spPr>
          <a:xfrm>
            <a:off x="5554977" y="4427819"/>
            <a:ext cx="33427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3-Enojo</a:t>
            </a:r>
            <a:endParaRPr lang="es-SV" sz="2000" b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27BBAC2-B9AC-88B8-DE90-8FB3669AA53C}"/>
              </a:ext>
            </a:extLst>
          </p:cNvPr>
          <p:cNvSpPr txBox="1"/>
          <p:nvPr/>
        </p:nvSpPr>
        <p:spPr>
          <a:xfrm>
            <a:off x="8118687" y="3992704"/>
            <a:ext cx="49725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5-Diversión</a:t>
            </a:r>
            <a:endParaRPr lang="es-SV" sz="2000" b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042C65F-1D5B-F09C-AA79-8E7CFD5F87FE}"/>
              </a:ext>
            </a:extLst>
          </p:cNvPr>
          <p:cNvSpPr txBox="1"/>
          <p:nvPr/>
        </p:nvSpPr>
        <p:spPr>
          <a:xfrm>
            <a:off x="2733856" y="4655111"/>
            <a:ext cx="49725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2-Ansiedad</a:t>
            </a:r>
            <a:endParaRPr lang="es-SV" sz="2000" b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8906B1C-9A04-9742-AD13-E3616374E6E2}"/>
              </a:ext>
            </a:extLst>
          </p:cNvPr>
          <p:cNvSpPr txBox="1"/>
          <p:nvPr/>
        </p:nvSpPr>
        <p:spPr>
          <a:xfrm>
            <a:off x="7007020" y="4203788"/>
            <a:ext cx="37199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4-Aleg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s-DO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ía</a:t>
            </a:r>
            <a:endParaRPr lang="es-SV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1644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63254-31A5-4AE6-1F7B-592E5296A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820150EB-7ED9-9561-65BD-7B31427132A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F35CF02-8D3F-7E84-895A-F573706EAB65}"/>
              </a:ext>
            </a:extLst>
          </p:cNvPr>
          <p:cNvSpPr txBox="1"/>
          <p:nvPr/>
        </p:nvSpPr>
        <p:spPr>
          <a:xfrm>
            <a:off x="5461558" y="514585"/>
            <a:ext cx="6438613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Letra del sistema regular"/>
              <a:buChar char="🚙"/>
            </a:pPr>
            <a:endParaRPr lang="es-ES" sz="2400" i="1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Letra del sistema regular"/>
              <a:buChar char="🚙"/>
            </a:pPr>
            <a:r>
              <a:rPr lang="es-ES" sz="2400" i="1" dirty="0">
                <a:solidFill>
                  <a:schemeClr val="bg2">
                    <a:lumMod val="90000"/>
                    <a:lumOff val="1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s-ES" sz="24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Qué sucedió en ti según la emoción con la que viajaste? </a:t>
            </a:r>
            <a:endParaRPr lang="es-ES" sz="2400" i="1" dirty="0">
              <a:solidFill>
                <a:schemeClr val="bg2">
                  <a:lumMod val="90000"/>
                  <a:lumOff val="1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Letra del sistema regular"/>
              <a:buChar char="🚙"/>
            </a:pPr>
            <a:endParaRPr lang="es-ES" sz="2400" i="1" dirty="0">
              <a:solidFill>
                <a:schemeClr val="bg2">
                  <a:lumMod val="90000"/>
                  <a:lumOff val="1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Letra del sistema regular"/>
              <a:buChar char="🚙"/>
            </a:pPr>
            <a:r>
              <a:rPr lang="es-ES" sz="24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¿Cuáles emociones has percibido en ti en la última semana?</a:t>
            </a:r>
          </a:p>
          <a:p>
            <a:endParaRPr lang="es-ES" sz="2400" i="1" dirty="0">
              <a:solidFill>
                <a:schemeClr val="bg2">
                  <a:lumMod val="90000"/>
                  <a:lumOff val="1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Letra del sistema regular"/>
              <a:buChar char="🚙"/>
            </a:pPr>
            <a:r>
              <a:rPr lang="es-ES" sz="24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¿Cómo haces notar las emociones por las que pasas durante tus días?</a:t>
            </a:r>
          </a:p>
          <a:p>
            <a:endParaRPr lang="es-ES" sz="2400" i="1" dirty="0">
              <a:solidFill>
                <a:schemeClr val="bg2">
                  <a:lumMod val="90000"/>
                  <a:lumOff val="10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Letra del sistema regular"/>
              <a:buChar char="🚙"/>
            </a:pPr>
            <a:r>
              <a:rPr lang="es-ES" sz="24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¿Cómo te gustaría que fuera el viaje emocional durante tus días? </a:t>
            </a:r>
            <a:endParaRPr lang="es-DO" sz="2400" i="1" dirty="0">
              <a:solidFill>
                <a:schemeClr val="bg2">
                  <a:lumMod val="90000"/>
                  <a:lumOff val="10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2200" i="1" dirty="0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543E9160-0643-F41B-A701-3DA800500449}"/>
              </a:ext>
            </a:extLst>
          </p:cNvPr>
          <p:cNvSpPr/>
          <p:nvPr/>
        </p:nvSpPr>
        <p:spPr>
          <a:xfrm>
            <a:off x="143573" y="1308958"/>
            <a:ext cx="5317985" cy="2957208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>
            <a:solidFill>
              <a:schemeClr val="bg2">
                <a:lumMod val="10000"/>
                <a:lumOff val="90000"/>
              </a:schemeClr>
            </a:solidFill>
          </a:ln>
          <a:effectLst>
            <a:softEdge rad="101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DO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DF15EF8-EE2E-2CF6-4AB8-786FC1E01E15}"/>
              </a:ext>
            </a:extLst>
          </p:cNvPr>
          <p:cNvSpPr/>
          <p:nvPr/>
        </p:nvSpPr>
        <p:spPr>
          <a:xfrm>
            <a:off x="852249" y="2063346"/>
            <a:ext cx="3957897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3800" b="1" dirty="0">
                <a:ln w="0"/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omine" panose="02040503040403060204" pitchFamily="18" charset="0"/>
              </a:rPr>
              <a:t>La carretera del aprendizaje</a:t>
            </a:r>
            <a:endParaRPr lang="es-MX" sz="3800" b="1" cap="none" spc="0" dirty="0">
              <a:ln w="0"/>
              <a:solidFill>
                <a:schemeClr val="bg2">
                  <a:lumMod val="90000"/>
                  <a:lumOff val="1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Domine" panose="0204050304040306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2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0142A-E8E6-1055-05D7-9D6B84C41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2">
            <a:extLst>
              <a:ext uri="{FF2B5EF4-FFF2-40B4-BE49-F238E27FC236}">
                <a16:creationId xmlns:a16="http://schemas.microsoft.com/office/drawing/2014/main" id="{46E94187-2BAF-3037-BC76-3F05D755685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A84B2DC-3452-23D3-1F98-031817B0B474}"/>
              </a:ext>
            </a:extLst>
          </p:cNvPr>
          <p:cNvSpPr txBox="1"/>
          <p:nvPr/>
        </p:nvSpPr>
        <p:spPr>
          <a:xfrm>
            <a:off x="468205" y="1430857"/>
            <a:ext cx="6993468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500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Nuestras </a:t>
            </a:r>
            <a:r>
              <a:rPr lang="es-ES" sz="25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emociones</a:t>
            </a:r>
            <a:r>
              <a:rPr lang="es-ES" sz="2500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s-ES" sz="25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van en caravana…</a:t>
            </a:r>
          </a:p>
          <a:p>
            <a:pPr marL="449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500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Nos </a:t>
            </a:r>
            <a:r>
              <a:rPr lang="en-US" sz="2500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s-ES" sz="2500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subimos” o cambiamos de emoción en cada cruce o colisión.</a:t>
            </a:r>
          </a:p>
          <a:p>
            <a:pPr marL="449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5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90000"/>
                  <a:lumOff val="10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500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veces es conveniente salirse de la carretera y hacer un alto. Sobre todo, si tenemos </a:t>
            </a:r>
            <a:r>
              <a:rPr lang="es-ES" sz="2500" b="1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luz de </a:t>
            </a:r>
            <a:r>
              <a:rPr lang="es-ES" sz="2500" b="1" dirty="0" err="1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check</a:t>
            </a:r>
            <a:r>
              <a:rPr lang="es-ES" sz="2500" b="1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500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encendida…</a:t>
            </a:r>
          </a:p>
          <a:p>
            <a:pPr marL="449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5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90000"/>
                  <a:lumOff val="10000"/>
                </a:schemeClr>
              </a:solidFill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500" b="1" noProof="0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vulnerabilidad debe construir puentes, no destruirlos</a:t>
            </a:r>
            <a:r>
              <a:rPr lang="en-US" sz="2500" b="1" noProof="0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br>
              <a:rPr lang="en-US" sz="2800" baseline="0" dirty="0">
                <a:solidFill>
                  <a:prstClr val="black"/>
                </a:solidFill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es-SV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0F74C05-3BD0-CDCD-7DDE-C7163F8780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313" y="170150"/>
            <a:ext cx="712149" cy="56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94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B455CA74-31F1-87D5-D56A-C8253D10DDE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3AE2461-56D3-FEBD-F788-B1D8D87E0A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587" y="720688"/>
            <a:ext cx="7856064" cy="4384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F779E6E2-C78A-44DB-0AD3-9BF6AAE9B28C}"/>
              </a:ext>
            </a:extLst>
          </p:cNvPr>
          <p:cNvSpPr/>
          <p:nvPr/>
        </p:nvSpPr>
        <p:spPr>
          <a:xfrm>
            <a:off x="2147372" y="87174"/>
            <a:ext cx="720749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es-SV" sz="4400" b="1" i="1" dirty="0">
                <a:solidFill>
                  <a:schemeClr val="bg2"/>
                </a:solidFill>
                <a:latin typeface="Domine" panose="02040503040403060204" pitchFamily="18" charset="0"/>
              </a:rPr>
              <a:t>Al Volante de mis Emociones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197C4E3-FCC6-C9AD-2A83-CE47C5114568}"/>
              </a:ext>
            </a:extLst>
          </p:cNvPr>
          <p:cNvSpPr txBox="1"/>
          <p:nvPr/>
        </p:nvSpPr>
        <p:spPr>
          <a:xfrm>
            <a:off x="-194677" y="5071891"/>
            <a:ext cx="123095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Conferencia para </a:t>
            </a:r>
            <a:r>
              <a:rPr lang="es-ES" sz="2400" b="1" dirty="0">
                <a:solidFill>
                  <a:schemeClr val="bg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“conducir</a:t>
            </a:r>
            <a:r>
              <a:rPr lang="es-ES" sz="2400" dirty="0">
                <a:solidFill>
                  <a:schemeClr val="bg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 mejor tus emociones</a:t>
            </a:r>
          </a:p>
          <a:p>
            <a:pPr algn="ctr"/>
            <a:r>
              <a:rPr lang="es-ES" sz="3200" dirty="0">
                <a:solidFill>
                  <a:schemeClr val="bg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</a:t>
            </a:r>
            <a:r>
              <a:rPr lang="es-ES" sz="3200" b="1" dirty="0">
                <a:solidFill>
                  <a:schemeClr val="bg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disfrutar la vida</a:t>
            </a:r>
            <a:endParaRPr lang="es-SV" sz="3200" b="1" dirty="0">
              <a:solidFill>
                <a:schemeClr val="bg2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C358786-0F03-4671-3D9A-23F69310CD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313" y="170150"/>
            <a:ext cx="712149" cy="56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0808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C11C7-1329-EA0C-1B85-89F049410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4F67C46B-8960-A6CA-8D8F-C10225E781A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 descr="Alfileres rojos clavados en una carretera">
            <a:extLst>
              <a:ext uri="{FF2B5EF4-FFF2-40B4-BE49-F238E27FC236}">
                <a16:creationId xmlns:a16="http://schemas.microsoft.com/office/drawing/2014/main" id="{5EB73F68-B963-7A59-FC10-80B87C29276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234677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02C2AE1F-F0E8-5449-AF69-D7A61BEE4F00}"/>
              </a:ext>
            </a:extLst>
          </p:cNvPr>
          <p:cNvSpPr/>
          <p:nvPr/>
        </p:nvSpPr>
        <p:spPr>
          <a:xfrm>
            <a:off x="729925" y="688750"/>
            <a:ext cx="10126143" cy="53860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.Apple Color Emoji UI"/>
              <a:buChar char="🚘"/>
            </a:pPr>
            <a:r>
              <a:rPr lang="es-ES_tradnl" sz="20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Cada </a:t>
            </a:r>
            <a:r>
              <a:rPr lang="es-ES_tradnl" sz="28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emoción</a:t>
            </a:r>
            <a:r>
              <a:rPr lang="es-ES_tradnl" sz="20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 es un vehículo que recorre nuestras carreteras </a:t>
            </a:r>
            <a:r>
              <a:rPr lang="es-ES_tradnl" sz="28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sanguíneas.</a:t>
            </a:r>
          </a:p>
          <a:p>
            <a:r>
              <a:rPr lang="es-ES_tradnl" sz="24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 </a:t>
            </a:r>
          </a:p>
          <a:p>
            <a:pPr marL="457200" indent="-457200">
              <a:buFont typeface=".Apple Color Emoji UI"/>
              <a:buChar char="🚘"/>
            </a:pPr>
            <a:r>
              <a:rPr lang="es-ES_tradnl" sz="2000" b="1" dirty="0">
                <a:ln w="0"/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omine" panose="02040503040403060204" pitchFamily="18" charset="0"/>
              </a:rPr>
              <a:t>Nuestro cuerpo es </a:t>
            </a:r>
            <a:r>
              <a:rPr lang="es-ES_tradnl" sz="2800" b="1" dirty="0">
                <a:ln w="0"/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omine" panose="02040503040403060204" pitchFamily="18" charset="0"/>
              </a:rPr>
              <a:t>el mapa: </a:t>
            </a:r>
            <a:r>
              <a:rPr lang="es-ES_tradnl" sz="2000" b="1" dirty="0">
                <a:ln w="0"/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omine" panose="02040503040403060204" pitchFamily="18" charset="0"/>
              </a:rPr>
              <a:t>Por ello tiene </a:t>
            </a:r>
            <a:r>
              <a:rPr lang="es-ES_tradnl" sz="2800" b="1" dirty="0">
                <a:ln w="0"/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omine" panose="02040503040403060204" pitchFamily="18" charset="0"/>
              </a:rPr>
              <a:t>marcados los caminos </a:t>
            </a:r>
            <a:r>
              <a:rPr lang="es-ES_tradnl" sz="2000" b="1" dirty="0">
                <a:ln w="0"/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omine" panose="02040503040403060204" pitchFamily="18" charset="0"/>
              </a:rPr>
              <a:t>que recorremos continuamente en  piloto automático. </a:t>
            </a:r>
          </a:p>
          <a:p>
            <a:pPr marL="457200" indent="-457200">
              <a:buFont typeface=".Apple Color Emoji UI"/>
              <a:buChar char="🚘"/>
            </a:pPr>
            <a:endParaRPr lang="es-ES_tradnl" sz="2400" b="1" dirty="0">
              <a:ln w="0"/>
              <a:solidFill>
                <a:schemeClr val="bg2">
                  <a:lumMod val="90000"/>
                  <a:lumOff val="1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Domine" panose="02040503040403060204" pitchFamily="18" charset="0"/>
            </a:endParaRPr>
          </a:p>
          <a:p>
            <a:pPr marL="457200" indent="-457200">
              <a:buFont typeface=".Apple Color Emoji UI"/>
              <a:buChar char="🚘"/>
            </a:pPr>
            <a:r>
              <a:rPr lang="es-ES_tradnl" sz="2400" b="1" dirty="0">
                <a:ln w="0"/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omine" panose="02040503040403060204" pitchFamily="18" charset="0"/>
              </a:rPr>
              <a:t>A eso se debe que funcionamos en </a:t>
            </a:r>
            <a:r>
              <a:rPr lang="es-ES_tradnl" sz="2800" b="1" dirty="0">
                <a:ln w="0"/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omine" panose="02040503040403060204" pitchFamily="18" charset="0"/>
              </a:rPr>
              <a:t>“patrones” </a:t>
            </a:r>
            <a:r>
              <a:rPr lang="es-ES_tradnl" sz="2400" b="1" dirty="0">
                <a:ln w="0"/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omine" panose="02040503040403060204" pitchFamily="18" charset="0"/>
              </a:rPr>
              <a:t>o en “círculos sin fin”. </a:t>
            </a:r>
            <a:r>
              <a:rPr lang="es-ES_tradnl" sz="2000" b="1" dirty="0">
                <a:ln w="0"/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omine" panose="02040503040403060204" pitchFamily="18" charset="0"/>
              </a:rPr>
              <a:t>Por ello nuestra historia es </a:t>
            </a:r>
            <a:r>
              <a:rPr lang="es-ES_tradnl" sz="2800" b="1" dirty="0">
                <a:ln w="0"/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omine" panose="02040503040403060204" pitchFamily="18" charset="0"/>
              </a:rPr>
              <a:t>predecible.</a:t>
            </a:r>
          </a:p>
          <a:p>
            <a:pPr marL="457200" indent="-457200">
              <a:buFont typeface=".Apple Color Emoji UI"/>
              <a:buChar char="🚘"/>
            </a:pPr>
            <a:endParaRPr lang="es-ES_tradnl" sz="2000" b="1" dirty="0">
              <a:solidFill>
                <a:schemeClr val="bg2">
                  <a:lumMod val="90000"/>
                  <a:lumOff val="10000"/>
                </a:schemeClr>
              </a:solidFill>
              <a:latin typeface="Domine" panose="02040503040403060204" pitchFamily="18" charset="0"/>
            </a:endParaRPr>
          </a:p>
          <a:p>
            <a:pPr marL="457200" lvl="0" indent="-457200">
              <a:buFont typeface=".Apple Color Emoji UI"/>
              <a:buChar char="🚘"/>
            </a:pPr>
            <a:r>
              <a:rPr lang="es-ES_tradnl" sz="28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El viaje químico dura 90</a:t>
            </a:r>
            <a:r>
              <a:rPr lang="es-ES_tradnl" sz="24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 </a:t>
            </a:r>
            <a:r>
              <a:rPr lang="es-ES_tradnl" sz="28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segundos. Respira…</a:t>
            </a:r>
          </a:p>
          <a:p>
            <a:pPr marL="457200" lvl="0" indent="-457200">
              <a:buFont typeface=".Apple Color Emoji UI"/>
              <a:buChar char="🚘"/>
            </a:pPr>
            <a:endParaRPr lang="es-ES_tradnl" sz="2400" b="1" dirty="0">
              <a:solidFill>
                <a:schemeClr val="bg2">
                  <a:lumMod val="90000"/>
                  <a:lumOff val="10000"/>
                </a:schemeClr>
              </a:solidFill>
              <a:latin typeface="Domine" panose="02040503040403060204" pitchFamily="18" charset="0"/>
            </a:endParaRPr>
          </a:p>
          <a:p>
            <a:pPr marL="457200" lvl="0" indent="-457200">
              <a:buFont typeface=".Apple Color Emoji UI"/>
              <a:buChar char="🚘"/>
            </a:pPr>
            <a:r>
              <a:rPr lang="es-ES_tradnl" sz="24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Los </a:t>
            </a:r>
            <a:r>
              <a:rPr lang="es-ES_tradnl" sz="28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pensamientos</a:t>
            </a:r>
            <a:r>
              <a:rPr lang="es-ES_tradnl" sz="24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 son la </a:t>
            </a:r>
            <a:r>
              <a:rPr lang="es-ES_tradnl" sz="32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gasolina</a:t>
            </a:r>
            <a:r>
              <a:rPr lang="es-ES_tradnl" sz="24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 que nos mantiene en la misma emoción.</a:t>
            </a:r>
          </a:p>
          <a:p>
            <a:endParaRPr lang="es-MX" sz="360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Domine" panose="0204050304040306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542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F9006-8611-2F7C-E0E9-EE30546F1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9333A5B6-6701-804D-74BA-18E7889B3C9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E0E853A-73D5-2936-4397-070BD8DE1578}"/>
              </a:ext>
            </a:extLst>
          </p:cNvPr>
          <p:cNvSpPr txBox="1"/>
          <p:nvPr/>
        </p:nvSpPr>
        <p:spPr>
          <a:xfrm>
            <a:off x="5609813" y="150860"/>
            <a:ext cx="5985556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Letra del sistema regular"/>
              <a:buChar char="🚙"/>
            </a:pPr>
            <a:endParaRPr lang="es-ES" sz="2200" i="1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Letra del sistema regular"/>
              <a:buChar char="🚙"/>
            </a:pPr>
            <a:endParaRPr lang="es-ES" sz="2200" i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Letra del sistema regular"/>
              <a:buChar char="🚙"/>
            </a:pPr>
            <a:r>
              <a:rPr lang="es-ES" sz="22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 las cosas como son, no peor de lo que son.</a:t>
            </a:r>
          </a:p>
          <a:p>
            <a:endParaRPr lang="es-ES" sz="2200" i="1" dirty="0">
              <a:solidFill>
                <a:schemeClr val="bg2">
                  <a:lumMod val="90000"/>
                  <a:lumOff val="10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Letra del sistema regular"/>
              <a:buChar char="🚙"/>
            </a:pPr>
            <a:r>
              <a:rPr lang="es-ES" sz="22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Escucha el radio en la frecuencia </a:t>
            </a:r>
            <a:r>
              <a:rPr lang="es-DO" sz="22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adecuada.</a:t>
            </a:r>
            <a:endParaRPr lang="es-ES" sz="2200" i="1" dirty="0">
              <a:solidFill>
                <a:schemeClr val="bg2">
                  <a:lumMod val="90000"/>
                  <a:lumOff val="10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2200" i="1" dirty="0">
              <a:solidFill>
                <a:schemeClr val="bg2">
                  <a:lumMod val="90000"/>
                  <a:lumOff val="10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Letra del sistema regular"/>
              <a:buChar char="🚙"/>
            </a:pPr>
            <a:r>
              <a:rPr lang="es-ES" sz="22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Visualizar la solución en esperanza. </a:t>
            </a:r>
          </a:p>
          <a:p>
            <a:endParaRPr lang="es-ES" sz="2200" i="1" dirty="0">
              <a:solidFill>
                <a:schemeClr val="bg2">
                  <a:lumMod val="90000"/>
                  <a:lumOff val="1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Letra del sistema regular"/>
              <a:buChar char="🚙"/>
            </a:pPr>
            <a:r>
              <a:rPr lang="es-ES" sz="22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lo vemos mejor, entonces actuar y recorrer esa carretera.</a:t>
            </a:r>
          </a:p>
          <a:p>
            <a:endParaRPr lang="es-ES" sz="2200" i="1" dirty="0">
              <a:solidFill>
                <a:schemeClr val="bg2">
                  <a:lumMod val="90000"/>
                  <a:lumOff val="10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Letra del sistema regular"/>
              <a:buChar char="🚙"/>
            </a:pPr>
            <a:r>
              <a:rPr lang="en-US" sz="22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n-US" sz="2200" i="1" dirty="0" err="1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viaje</a:t>
            </a:r>
            <a:r>
              <a:rPr lang="en-US" sz="22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hacia</a:t>
            </a:r>
            <a:r>
              <a:rPr lang="en-US" sz="22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sz="2200" i="1" dirty="0" err="1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ejecución</a:t>
            </a:r>
            <a:r>
              <a:rPr lang="en-US" sz="22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 </a:t>
            </a:r>
            <a:r>
              <a:rPr lang="en-US" sz="2200" i="1" dirty="0" err="1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debe</a:t>
            </a:r>
            <a:r>
              <a:rPr lang="en-US" sz="22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ser Complejo. </a:t>
            </a:r>
            <a:endParaRPr lang="es-DO" sz="2200" i="1" dirty="0">
              <a:solidFill>
                <a:schemeClr val="bg2">
                  <a:lumMod val="90000"/>
                  <a:lumOff val="10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2200" i="1" dirty="0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600ACFD-D220-5B9F-6596-EC7E7315E14F}"/>
              </a:ext>
            </a:extLst>
          </p:cNvPr>
          <p:cNvSpPr/>
          <p:nvPr/>
        </p:nvSpPr>
        <p:spPr>
          <a:xfrm>
            <a:off x="291828" y="1426857"/>
            <a:ext cx="5317985" cy="2957208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>
            <a:solidFill>
              <a:schemeClr val="bg2">
                <a:lumMod val="10000"/>
                <a:lumOff val="90000"/>
              </a:schemeClr>
            </a:solidFill>
          </a:ln>
          <a:effectLst>
            <a:softEdge rad="101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DO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588CBD6-371A-770A-2DB6-D106BCB6FD92}"/>
              </a:ext>
            </a:extLst>
          </p:cNvPr>
          <p:cNvSpPr/>
          <p:nvPr/>
        </p:nvSpPr>
        <p:spPr>
          <a:xfrm>
            <a:off x="825959" y="1874409"/>
            <a:ext cx="3957897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3200" dirty="0">
                <a:ln w="0"/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omine" panose="02040503040403060204" pitchFamily="18" charset="0"/>
              </a:rPr>
              <a:t>“Quién no </a:t>
            </a:r>
            <a:r>
              <a:rPr lang="es-MX" sz="3200" b="1" dirty="0">
                <a:ln w="0"/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omine" panose="02040503040403060204" pitchFamily="18" charset="0"/>
              </a:rPr>
              <a:t>conduce</a:t>
            </a:r>
            <a:r>
              <a:rPr lang="es-MX" sz="3200" dirty="0">
                <a:ln w="0"/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omine" panose="02040503040403060204" pitchFamily="18" charset="0"/>
              </a:rPr>
              <a:t> sus </a:t>
            </a:r>
            <a:r>
              <a:rPr lang="es-MX" sz="3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omine" panose="02040503040403060204" pitchFamily="18" charset="0"/>
              </a:rPr>
              <a:t>pensamientos</a:t>
            </a:r>
            <a:r>
              <a:rPr lang="es-MX" sz="3200" dirty="0">
                <a:ln w="0"/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omine" panose="02040503040403060204" pitchFamily="18" charset="0"/>
              </a:rPr>
              <a:t>, no conduce su </a:t>
            </a:r>
            <a:r>
              <a:rPr lang="es-MX" sz="3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omine" panose="02040503040403060204" pitchFamily="18" charset="0"/>
              </a:rPr>
              <a:t>comportamiento</a:t>
            </a:r>
            <a:r>
              <a:rPr lang="en-US" sz="3200" dirty="0">
                <a:ln w="0"/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omine" panose="02040503040403060204" pitchFamily="18" charset="0"/>
              </a:rPr>
              <a:t>”</a:t>
            </a:r>
            <a:endParaRPr lang="es-MX" sz="3200" cap="none" spc="0" dirty="0">
              <a:ln w="0"/>
              <a:solidFill>
                <a:schemeClr val="bg2">
                  <a:lumMod val="90000"/>
                  <a:lumOff val="1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Domine" panose="0204050304040306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737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37D40-6852-71B5-35BC-0E80C5425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75571E14-E312-8969-498D-153FD353A9D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F3380B79-AD95-15B8-753E-9CDFF64F9FA4}"/>
              </a:ext>
            </a:extLst>
          </p:cNvPr>
          <p:cNvSpPr/>
          <p:nvPr/>
        </p:nvSpPr>
        <p:spPr>
          <a:xfrm>
            <a:off x="681454" y="617728"/>
            <a:ext cx="10829091" cy="470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.Apple Color Emoji UI"/>
              <a:buChar char="🚙"/>
            </a:pPr>
            <a:r>
              <a:rPr lang="es-ES" sz="24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 espejo </a:t>
            </a:r>
            <a:r>
              <a:rPr lang="es-ES" sz="32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retrovisor</a:t>
            </a:r>
            <a:r>
              <a:rPr lang="es-ES" sz="24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son las experiencias del </a:t>
            </a:r>
            <a:r>
              <a:rPr lang="es-ES" sz="32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pasado. </a:t>
            </a:r>
            <a:r>
              <a:rPr lang="es-ES" sz="24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Pasamos mirando hacia atrás, la mayoría de las veces para confirmar nuestros “malos cruces”.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.Apple Color Emoji UI"/>
              <a:buChar char="🚙"/>
            </a:pPr>
            <a:endParaRPr lang="es-SV" sz="2400" b="1" dirty="0">
              <a:solidFill>
                <a:schemeClr val="bg2">
                  <a:lumMod val="90000"/>
                  <a:lumOff val="10000"/>
                </a:schemeClr>
              </a:solidFill>
              <a:latin typeface="Domine" panose="0204050304040306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.Apple Color Emoji UI"/>
              <a:buChar char="🚙"/>
            </a:pPr>
            <a:r>
              <a:rPr lang="es-ES" sz="32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 Ego es la neblina</a:t>
            </a:r>
            <a:r>
              <a:rPr lang="es-ES" sz="24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que no te deja apreciar el paisaje actual – porque el ego prefiere lo conocido aunque no nos de confort y nos induce a no ver el presente y mucho menos un  futuro distinto. 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es-SV" sz="2400" b="1" dirty="0">
              <a:solidFill>
                <a:schemeClr val="bg2">
                  <a:lumMod val="90000"/>
                  <a:lumOff val="10000"/>
                </a:schemeClr>
              </a:solidFill>
              <a:latin typeface="Domine" panose="0204050304040306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.Apple Color Emoji UI"/>
              <a:buChar char="🚙"/>
            </a:pPr>
            <a:r>
              <a:rPr lang="es-ES" sz="32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  <a:ea typeface="Calibri" panose="020F0502020204030204" pitchFamily="34" charset="0"/>
              </a:rPr>
              <a:t>La conciencia es el GPS.</a:t>
            </a:r>
          </a:p>
          <a:p>
            <a:pPr marL="342900" indent="-342900">
              <a:buFont typeface=".Apple Color Emoji UI"/>
              <a:buChar char="🚙"/>
            </a:pPr>
            <a:endParaRPr lang="es-ES" sz="2400" b="1" dirty="0">
              <a:solidFill>
                <a:schemeClr val="bg2">
                  <a:lumMod val="90000"/>
                  <a:lumOff val="10000"/>
                </a:schemeClr>
              </a:solidFill>
              <a:latin typeface="Domine" panose="02040503040403060204" pitchFamily="18" charset="0"/>
              <a:ea typeface="Calibri" panose="020F0502020204030204" pitchFamily="34" charset="0"/>
            </a:endParaRPr>
          </a:p>
          <a:p>
            <a:pPr marL="342900" indent="-342900">
              <a:buFont typeface=".Apple Color Emoji UI"/>
              <a:buChar char="🚙"/>
            </a:pPr>
            <a:r>
              <a:rPr lang="es-ES" sz="24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  <a:ea typeface="Calibri" panose="020F0502020204030204" pitchFamily="34" charset="0"/>
              </a:rPr>
              <a:t>Porque está conectado a algo </a:t>
            </a:r>
            <a:r>
              <a:rPr lang="es-ES" sz="32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  <a:ea typeface="Calibri" panose="020F0502020204030204" pitchFamily="34" charset="0"/>
              </a:rPr>
              <a:t>más grande</a:t>
            </a:r>
            <a:r>
              <a:rPr lang="es-ES" sz="24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  <a:ea typeface="Calibri" panose="020F0502020204030204" pitchFamily="34" charset="0"/>
              </a:rPr>
              <a:t>,  que está </a:t>
            </a:r>
            <a:r>
              <a:rPr lang="es-ES" sz="32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  <a:ea typeface="Calibri" panose="020F0502020204030204" pitchFamily="34" charset="0"/>
              </a:rPr>
              <a:t>siempre</a:t>
            </a:r>
            <a:r>
              <a:rPr lang="es-ES" sz="24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  <a:ea typeface="Calibri" panose="020F0502020204030204" pitchFamily="34" charset="0"/>
              </a:rPr>
              <a:t> accesible.</a:t>
            </a:r>
            <a:endParaRPr lang="es-SV" sz="2400" b="1" dirty="0">
              <a:solidFill>
                <a:schemeClr val="bg2">
                  <a:lumMod val="90000"/>
                  <a:lumOff val="10000"/>
                </a:schemeClr>
              </a:solidFill>
              <a:latin typeface="Domine" panose="02040503040403060204" pitchFamily="18" charset="0"/>
            </a:endParaRPr>
          </a:p>
        </p:txBody>
      </p:sp>
      <p:pic>
        <p:nvPicPr>
          <p:cNvPr id="2" name="Imagen 1" descr="Alfileres rojos clavados en una carretera">
            <a:extLst>
              <a:ext uri="{FF2B5EF4-FFF2-40B4-BE49-F238E27FC236}">
                <a16:creationId xmlns:a16="http://schemas.microsoft.com/office/drawing/2014/main" id="{F6A4E198-00F5-FCAA-B55E-4056F6BF828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234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407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1">
            <a:extLst>
              <a:ext uri="{FF2B5EF4-FFF2-40B4-BE49-F238E27FC236}">
                <a16:creationId xmlns:a16="http://schemas.microsoft.com/office/drawing/2014/main" id="{07B7B88D-F10E-2FEE-C204-71DACF95B41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C1D0AF5B-82F5-9AF8-9C0B-8D27F62F6D55}"/>
              </a:ext>
            </a:extLst>
          </p:cNvPr>
          <p:cNvSpPr/>
          <p:nvPr/>
        </p:nvSpPr>
        <p:spPr>
          <a:xfrm>
            <a:off x="-14265" y="1556426"/>
            <a:ext cx="12192000" cy="1872574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>
            <a:solidFill>
              <a:schemeClr val="bg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DO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2BEEA97-1CAE-C8FA-072A-BDEE78821B4B}"/>
              </a:ext>
            </a:extLst>
          </p:cNvPr>
          <p:cNvSpPr txBox="1"/>
          <p:nvPr/>
        </p:nvSpPr>
        <p:spPr>
          <a:xfrm>
            <a:off x="-272370" y="1883664"/>
            <a:ext cx="124358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60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Conductor </a:t>
            </a:r>
            <a:r>
              <a:rPr lang="es-ES" sz="6000" b="1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eres</a:t>
            </a:r>
            <a:r>
              <a:rPr lang="es-ES" sz="60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Tú</a:t>
            </a:r>
          </a:p>
        </p:txBody>
      </p:sp>
    </p:spTree>
    <p:extLst>
      <p:ext uri="{BB962C8B-B14F-4D97-AF65-F5344CB8AC3E}">
        <p14:creationId xmlns:p14="http://schemas.microsoft.com/office/powerpoint/2010/main" val="38087416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C7AB0-5880-C06D-0EB9-3EE282F98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1">
            <a:extLst>
              <a:ext uri="{FF2B5EF4-FFF2-40B4-BE49-F238E27FC236}">
                <a16:creationId xmlns:a16="http://schemas.microsoft.com/office/drawing/2014/main" id="{1455E4BF-8413-CE2B-334F-3600190CA6E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36288992-F6E2-A9E5-B178-3009A87931F7}"/>
              </a:ext>
            </a:extLst>
          </p:cNvPr>
          <p:cNvSpPr txBox="1"/>
          <p:nvPr/>
        </p:nvSpPr>
        <p:spPr>
          <a:xfrm>
            <a:off x="5454963" y="835358"/>
            <a:ext cx="6049957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Letra del sistema regular"/>
              <a:buChar char="🚙"/>
            </a:pPr>
            <a:endParaRPr lang="es-ES" sz="2400" i="1" dirty="0">
              <a:solidFill>
                <a:schemeClr val="bg2">
                  <a:lumMod val="90000"/>
                  <a:lumOff val="1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Letra del sistema regular"/>
              <a:buChar char="🚙"/>
            </a:pPr>
            <a:r>
              <a:rPr lang="es-ES" sz="24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Decidir el conductor que quiero ser. </a:t>
            </a:r>
            <a:endParaRPr lang="es-ES" sz="2400" i="1" dirty="0">
              <a:solidFill>
                <a:schemeClr val="bg2">
                  <a:lumMod val="90000"/>
                  <a:lumOff val="1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Letra del sistema regular"/>
              <a:buChar char="🚙"/>
            </a:pPr>
            <a:endParaRPr lang="es-ES" sz="2400" i="1" dirty="0">
              <a:solidFill>
                <a:schemeClr val="bg2">
                  <a:lumMod val="90000"/>
                  <a:lumOff val="1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Letra del sistema regular"/>
              <a:buChar char="🚙"/>
            </a:pPr>
            <a:r>
              <a:rPr lang="es-ES" sz="24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Clarificar el destino-futuro deseado. Dónde quiero ir. </a:t>
            </a:r>
          </a:p>
          <a:p>
            <a:pPr marL="342900" indent="-342900">
              <a:buFont typeface="Letra del sistema regular"/>
              <a:buChar char="🚙"/>
            </a:pPr>
            <a:endParaRPr lang="es-ES" sz="2400" i="1" dirty="0">
              <a:solidFill>
                <a:schemeClr val="bg2">
                  <a:lumMod val="90000"/>
                  <a:lumOff val="1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Letra del sistema regular"/>
              <a:buChar char="🚙"/>
            </a:pPr>
            <a:r>
              <a:rPr lang="es-ES" sz="24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Programar tu GPS y desconectar el piloto automático.</a:t>
            </a:r>
          </a:p>
          <a:p>
            <a:endParaRPr lang="es-ES" sz="2400" i="1" dirty="0">
              <a:solidFill>
                <a:schemeClr val="bg2">
                  <a:lumMod val="90000"/>
                  <a:lumOff val="10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Letra del sistema regular"/>
              <a:buChar char="🚙"/>
            </a:pPr>
            <a:r>
              <a:rPr lang="es-ES" sz="24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Meditación, Visualización y </a:t>
            </a:r>
            <a:r>
              <a:rPr lang="es-ES" sz="2400" i="1" dirty="0" err="1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Journaling</a:t>
            </a:r>
            <a:r>
              <a:rPr lang="es-ES" sz="2400" i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6DC403E-BC1A-851E-0F62-763E9DAA674F}"/>
              </a:ext>
            </a:extLst>
          </p:cNvPr>
          <p:cNvSpPr/>
          <p:nvPr/>
        </p:nvSpPr>
        <p:spPr>
          <a:xfrm>
            <a:off x="84531" y="1416531"/>
            <a:ext cx="5317985" cy="2957208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>
            <a:solidFill>
              <a:schemeClr val="bg2">
                <a:lumMod val="10000"/>
                <a:lumOff val="90000"/>
              </a:schemeClr>
            </a:solidFill>
          </a:ln>
          <a:effectLst>
            <a:softEdge rad="101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DO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1FDA3D05-25FC-0E05-42C3-F64D57296BD1}"/>
              </a:ext>
            </a:extLst>
          </p:cNvPr>
          <p:cNvSpPr/>
          <p:nvPr/>
        </p:nvSpPr>
        <p:spPr>
          <a:xfrm>
            <a:off x="1066255" y="1966070"/>
            <a:ext cx="395789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MX" sz="3600" dirty="0">
                <a:ln w="0"/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omine" panose="02040503040403060204" pitchFamily="18" charset="0"/>
              </a:rPr>
              <a:t>La </a:t>
            </a:r>
            <a:r>
              <a:rPr lang="es-MX" sz="36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omine" panose="02040503040403060204" pitchFamily="18" charset="0"/>
              </a:rPr>
              <a:t>Ruta</a:t>
            </a:r>
            <a:r>
              <a:rPr lang="es-MX" sz="3600" dirty="0">
                <a:ln w="0"/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omine" panose="02040503040403060204" pitchFamily="18" charset="0"/>
              </a:rPr>
              <a:t> para la nueva carretera emocional</a:t>
            </a:r>
            <a:endParaRPr lang="es-MX" sz="3600" cap="none" spc="0" dirty="0">
              <a:ln w="0"/>
              <a:solidFill>
                <a:schemeClr val="bg2">
                  <a:lumMod val="90000"/>
                  <a:lumOff val="1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Domine" panose="0204050304040306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939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AAA67-5EBA-7223-1F39-5A8176D57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8">
            <a:extLst>
              <a:ext uri="{FF2B5EF4-FFF2-40B4-BE49-F238E27FC236}">
                <a16:creationId xmlns:a16="http://schemas.microsoft.com/office/drawing/2014/main" id="{3B69F836-7EAE-D666-0DE4-E277AE7872E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991C9FD7-38F2-6E5F-08E0-04E8EB252502}"/>
              </a:ext>
            </a:extLst>
          </p:cNvPr>
          <p:cNvSpPr txBox="1"/>
          <p:nvPr/>
        </p:nvSpPr>
        <p:spPr>
          <a:xfrm>
            <a:off x="-97275" y="1340236"/>
            <a:ext cx="84744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DO" sz="3200" b="1" dirty="0">
                <a:solidFill>
                  <a:schemeClr val="bg2">
                    <a:lumMod val="90000"/>
                    <a:lumOff val="1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Semáforo Emocional</a:t>
            </a:r>
            <a:endParaRPr lang="es-SV" sz="3200" b="1" dirty="0">
              <a:solidFill>
                <a:schemeClr val="bg2">
                  <a:lumMod val="90000"/>
                  <a:lumOff val="1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3FB2994-C510-71C3-C02B-42500186E2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13832" y="1871569"/>
            <a:ext cx="6620823" cy="331041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73D2334-1222-A862-88A9-D449CCA74B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313" y="170150"/>
            <a:ext cx="712149" cy="56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8350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8DA6F-E7B0-151D-4EB1-B64C430CF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8">
            <a:extLst>
              <a:ext uri="{FF2B5EF4-FFF2-40B4-BE49-F238E27FC236}">
                <a16:creationId xmlns:a16="http://schemas.microsoft.com/office/drawing/2014/main" id="{099714CD-3689-5FBE-435D-27AE2B0E869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53FA042F-6B6D-63D3-4838-A20CD2C28663}"/>
              </a:ext>
            </a:extLst>
          </p:cNvPr>
          <p:cNvSpPr txBox="1"/>
          <p:nvPr/>
        </p:nvSpPr>
        <p:spPr>
          <a:xfrm>
            <a:off x="0" y="2228018"/>
            <a:ext cx="53415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DO" sz="3200" b="1" dirty="0">
                <a:solidFill>
                  <a:srgbClr val="C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G.A.S.</a:t>
            </a:r>
            <a:endParaRPr lang="es-SV" sz="3200" b="1" dirty="0">
              <a:solidFill>
                <a:srgbClr val="C00000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34260B0-8F2E-D81E-099C-F5D4B00EF964}"/>
              </a:ext>
            </a:extLst>
          </p:cNvPr>
          <p:cNvSpPr txBox="1"/>
          <p:nvPr/>
        </p:nvSpPr>
        <p:spPr>
          <a:xfrm>
            <a:off x="-442690" y="806994"/>
            <a:ext cx="87949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DO" sz="3200" b="1" dirty="0">
                <a:solidFill>
                  <a:schemeClr val="bg2">
                    <a:lumMod val="90000"/>
                    <a:lumOff val="1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Combustible</a:t>
            </a:r>
            <a:endParaRPr lang="es-SV" sz="3200" b="1" dirty="0">
              <a:solidFill>
                <a:schemeClr val="bg2">
                  <a:lumMod val="90000"/>
                  <a:lumOff val="1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C27D2A9-6B96-4E60-3306-C2E8DE72AD4A}"/>
              </a:ext>
            </a:extLst>
          </p:cNvPr>
          <p:cNvSpPr txBox="1"/>
          <p:nvPr/>
        </p:nvSpPr>
        <p:spPr>
          <a:xfrm>
            <a:off x="3561417" y="2198763"/>
            <a:ext cx="35603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DO" sz="3200" b="1" dirty="0">
                <a:solidFill>
                  <a:srgbClr val="C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Energía</a:t>
            </a:r>
            <a:endParaRPr lang="es-SV" sz="3200" b="1" dirty="0">
              <a:solidFill>
                <a:srgbClr val="C00000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075A8C7-7758-A1FF-7024-A7FFCD14C2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017194" y="2842048"/>
            <a:ext cx="2606931" cy="1832998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25ED76FD-1382-FF05-D2C9-FEB9E1895E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016328" y="2457317"/>
            <a:ext cx="3000866" cy="3000866"/>
          </a:xfrm>
          <a:prstGeom prst="rect">
            <a:avLst/>
          </a:prstGeom>
        </p:spPr>
      </p:pic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FE3ECCB1-79CC-CC8F-DCD3-628D1BCABFB0}"/>
              </a:ext>
            </a:extLst>
          </p:cNvPr>
          <p:cNvCxnSpPr/>
          <p:nvPr/>
        </p:nvCxnSpPr>
        <p:spPr>
          <a:xfrm>
            <a:off x="4042020" y="1593000"/>
            <a:ext cx="0" cy="3672000"/>
          </a:xfrm>
          <a:prstGeom prst="line">
            <a:avLst/>
          </a:prstGeom>
          <a:ln>
            <a:solidFill>
              <a:schemeClr val="bg2">
                <a:lumMod val="25000"/>
                <a:lumOff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3" name="Imagen 22">
            <a:extLst>
              <a:ext uri="{FF2B5EF4-FFF2-40B4-BE49-F238E27FC236}">
                <a16:creationId xmlns:a16="http://schemas.microsoft.com/office/drawing/2014/main" id="{1C988023-A197-CCEF-1B1A-429C0F4DF99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313" y="170150"/>
            <a:ext cx="712149" cy="56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2019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C3B2F8-2432-287B-76F9-76E6DE1C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2">
            <a:extLst>
              <a:ext uri="{FF2B5EF4-FFF2-40B4-BE49-F238E27FC236}">
                <a16:creationId xmlns:a16="http://schemas.microsoft.com/office/drawing/2014/main" id="{46FF96F6-F697-9A33-12CF-D5A02B862D4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2244FC88-0E80-F048-1235-A307D808015E}"/>
              </a:ext>
            </a:extLst>
          </p:cNvPr>
          <p:cNvSpPr/>
          <p:nvPr/>
        </p:nvSpPr>
        <p:spPr>
          <a:xfrm>
            <a:off x="438720" y="815546"/>
            <a:ext cx="720749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es-SV" sz="44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Disfruta el Viaje</a:t>
            </a:r>
          </a:p>
          <a:p>
            <a:pPr lvl="0" algn="ctr"/>
            <a:r>
              <a:rPr lang="es-SV" sz="44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Disfruta el Paisaje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1C4F6FD-6837-F84E-9383-DCB3F78032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46" b="6320"/>
          <a:stretch>
            <a:fillRect/>
          </a:stretch>
        </p:blipFill>
        <p:spPr>
          <a:xfrm>
            <a:off x="1092635" y="2422487"/>
            <a:ext cx="5899665" cy="2013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0B613799-F010-9875-5871-A0392A86CB16}"/>
              </a:ext>
            </a:extLst>
          </p:cNvPr>
          <p:cNvSpPr/>
          <p:nvPr/>
        </p:nvSpPr>
        <p:spPr>
          <a:xfrm>
            <a:off x="338199" y="4672144"/>
            <a:ext cx="720749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es-SV" sz="4400" b="1" i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Ríete en el camino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A1925BD-F0EE-C5A6-D267-C5DBF9278C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313" y="170150"/>
            <a:ext cx="712149" cy="56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3169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0EFDD-E13F-F762-AFE7-B7AF19F85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1">
            <a:extLst>
              <a:ext uri="{FF2B5EF4-FFF2-40B4-BE49-F238E27FC236}">
                <a16:creationId xmlns:a16="http://schemas.microsoft.com/office/drawing/2014/main" id="{D9543141-A369-92AB-026F-D66C2D4D3E8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" y="63943"/>
            <a:ext cx="12192000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5872CE1-F589-87F1-2C49-2D2646F9F8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69094" y="613942"/>
            <a:ext cx="3366097" cy="336609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196541-B969-821C-0FC2-1E5B6481291C}"/>
              </a:ext>
            </a:extLst>
          </p:cNvPr>
          <p:cNvSpPr txBox="1"/>
          <p:nvPr/>
        </p:nvSpPr>
        <p:spPr>
          <a:xfrm>
            <a:off x="7393084" y="3597183"/>
            <a:ext cx="416641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SV" sz="24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Journaling</a:t>
            </a:r>
          </a:p>
          <a:p>
            <a:r>
              <a:rPr lang="es-SV" sz="2000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Práctica de escribir tus pensamientos, emociones o experiencias, para entenderte mejor.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B069D8D-7FE5-EE05-EDBD-93B6EFB78AEB}"/>
              </a:ext>
            </a:extLst>
          </p:cNvPr>
          <p:cNvSpPr txBox="1"/>
          <p:nvPr/>
        </p:nvSpPr>
        <p:spPr>
          <a:xfrm>
            <a:off x="1553702" y="3805680"/>
            <a:ext cx="41664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SV" sz="24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Meditación y Visualización</a:t>
            </a:r>
          </a:p>
          <a:p>
            <a:r>
              <a:rPr lang="es-SV" sz="2000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Práctica de quietud y respiración que te ayuda a calmar y entrenar la mente.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B6E2365-5ED0-B8D9-95A2-C3F084492F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111626" y="872191"/>
            <a:ext cx="2742857" cy="27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9539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F8510-71FD-CDFA-FBF4-C9FF4C751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1">
            <a:extLst>
              <a:ext uri="{FF2B5EF4-FFF2-40B4-BE49-F238E27FC236}">
                <a16:creationId xmlns:a16="http://schemas.microsoft.com/office/drawing/2014/main" id="{2850096B-521F-6384-A81F-0866C684F22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BBC0832-78D9-C17A-6120-C4A78AF51723}"/>
              </a:ext>
            </a:extLst>
          </p:cNvPr>
          <p:cNvSpPr txBox="1"/>
          <p:nvPr/>
        </p:nvSpPr>
        <p:spPr>
          <a:xfrm>
            <a:off x="5506953" y="539607"/>
            <a:ext cx="6438613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Letra del sistema regular"/>
              <a:buChar char="🚙"/>
            </a:pPr>
            <a:endParaRPr lang="es-ES" sz="2800" i="1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Letra del sistema regular"/>
              <a:buChar char="🚙"/>
            </a:pPr>
            <a:r>
              <a:rPr lang="es-ES" sz="2800" i="1" dirty="0">
                <a:solidFill>
                  <a:schemeClr val="bg2">
                    <a:lumMod val="90000"/>
                    <a:lumOff val="1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s-ES" sz="28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Quién quieres </a:t>
            </a:r>
            <a:r>
              <a:rPr lang="es-ES" sz="2800" b="1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</a:t>
            </a:r>
            <a:r>
              <a:rPr lang="es-ES" sz="28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endParaRPr lang="es-ES" sz="2800" i="1" dirty="0">
              <a:solidFill>
                <a:schemeClr val="bg2">
                  <a:lumMod val="90000"/>
                  <a:lumOff val="1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Letra del sistema regular"/>
              <a:buChar char="🚙"/>
            </a:pPr>
            <a:r>
              <a:rPr lang="es-ES" sz="28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¿Cómo se siente esa persona que quieres </a:t>
            </a:r>
            <a:r>
              <a:rPr lang="es-ES" sz="2800" b="1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</a:t>
            </a:r>
            <a:r>
              <a:rPr lang="es-ES" sz="28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indent="-342900">
              <a:buFont typeface="Letra del sistema regular"/>
              <a:buChar char="🚙"/>
            </a:pPr>
            <a:endParaRPr lang="es-ES" sz="2800" i="1" dirty="0">
              <a:solidFill>
                <a:schemeClr val="bg2">
                  <a:lumMod val="90000"/>
                  <a:lumOff val="1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Letra del sistema regular"/>
              <a:buChar char="🚙"/>
            </a:pPr>
            <a:r>
              <a:rPr lang="es-ES" sz="28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¿Qué tipo de resultados tiene esa persona que quieres </a:t>
            </a:r>
            <a:r>
              <a:rPr lang="es-ES" sz="2800" b="1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</a:t>
            </a:r>
            <a:r>
              <a:rPr lang="es-ES" sz="28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con tu familia, con tus amigos, en la oficina?</a:t>
            </a:r>
          </a:p>
          <a:p>
            <a:endParaRPr lang="es-ES" sz="2400" i="1" dirty="0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2200" i="1" dirty="0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319370D-BA54-486B-5068-AB1DEB36FF50}"/>
              </a:ext>
            </a:extLst>
          </p:cNvPr>
          <p:cNvSpPr/>
          <p:nvPr/>
        </p:nvSpPr>
        <p:spPr>
          <a:xfrm>
            <a:off x="110697" y="1301635"/>
            <a:ext cx="5317985" cy="2957208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>
            <a:solidFill>
              <a:schemeClr val="bg2">
                <a:lumMod val="10000"/>
                <a:lumOff val="90000"/>
              </a:schemeClr>
            </a:solidFill>
          </a:ln>
          <a:effectLst>
            <a:softEdge rad="101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DO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9C7EEAAB-3EED-38DC-96C8-AA141D37760E}"/>
              </a:ext>
            </a:extLst>
          </p:cNvPr>
          <p:cNvSpPr/>
          <p:nvPr/>
        </p:nvSpPr>
        <p:spPr>
          <a:xfrm>
            <a:off x="1146080" y="2082800"/>
            <a:ext cx="395789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MX" sz="3600" b="1" dirty="0">
                <a:ln w="0"/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omine" panose="02040503040403060204" pitchFamily="18" charset="0"/>
              </a:rPr>
              <a:t>Tú Nueva Ruta</a:t>
            </a:r>
          </a:p>
          <a:p>
            <a:r>
              <a:rPr lang="es-MX" sz="3600" b="1" dirty="0">
                <a:ln w="0"/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omine" panose="02040503040403060204" pitchFamily="18" charset="0"/>
              </a:rPr>
              <a:t>Practiquemos</a:t>
            </a:r>
          </a:p>
        </p:txBody>
      </p:sp>
    </p:spTree>
    <p:extLst>
      <p:ext uri="{BB962C8B-B14F-4D97-AF65-F5344CB8AC3E}">
        <p14:creationId xmlns:p14="http://schemas.microsoft.com/office/powerpoint/2010/main" val="134614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8">
            <a:extLst>
              <a:ext uri="{FF2B5EF4-FFF2-40B4-BE49-F238E27FC236}">
                <a16:creationId xmlns:a16="http://schemas.microsoft.com/office/drawing/2014/main" id="{4B86D863-B195-2E55-3D66-F620E0FD88A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A80DF79-528A-F024-BE58-8350DF9F48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500690" y="938116"/>
            <a:ext cx="4848225" cy="3238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7A31D17-8AE5-96C9-56BE-C6970937E2FA}"/>
              </a:ext>
            </a:extLst>
          </p:cNvPr>
          <p:cNvSpPr txBox="1"/>
          <p:nvPr/>
        </p:nvSpPr>
        <p:spPr>
          <a:xfrm>
            <a:off x="-851411" y="4176616"/>
            <a:ext cx="955242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dirty="0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Pasemos los cambios</a:t>
            </a:r>
          </a:p>
          <a:p>
            <a:pPr algn="ctr"/>
            <a:r>
              <a:rPr lang="es-ES" sz="3200" b="1" dirty="0">
                <a:solidFill>
                  <a:srgbClr val="C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Primera, segunda, tercera…</a:t>
            </a:r>
            <a:endParaRPr lang="es-SV" sz="3200" b="1" dirty="0">
              <a:solidFill>
                <a:srgbClr val="C00000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D8D2EC7-BD62-373D-ABEC-7F445346D9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313" y="170150"/>
            <a:ext cx="712149" cy="56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4913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1DACB-45BA-C461-38EF-DE2C37FC8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2">
            <a:extLst>
              <a:ext uri="{FF2B5EF4-FFF2-40B4-BE49-F238E27FC236}">
                <a16:creationId xmlns:a16="http://schemas.microsoft.com/office/drawing/2014/main" id="{0E9B9570-95AA-2079-FE38-F3460F61400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9DCCFE5-4339-CF6F-9D7F-405DEA2DABE6}"/>
              </a:ext>
            </a:extLst>
          </p:cNvPr>
          <p:cNvSpPr txBox="1"/>
          <p:nvPr/>
        </p:nvSpPr>
        <p:spPr>
          <a:xfrm>
            <a:off x="1031144" y="-817630"/>
            <a:ext cx="9182899" cy="7023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2200" i="1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22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s-ES" sz="36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Las tres rutas recorridas hoy: </a:t>
            </a:r>
          </a:p>
          <a:p>
            <a:r>
              <a:rPr lang="es-ES" sz="1600" dirty="0">
                <a:latin typeface="Domine" panose="02040503040403060204" pitchFamily="18" charset="0"/>
              </a:rPr>
              <a:t> </a:t>
            </a:r>
            <a:endParaRPr lang="es-SV" sz="1600" dirty="0">
              <a:latin typeface="Domine" panose="02040503040403060204" pitchFamily="18" charset="0"/>
            </a:endParaRPr>
          </a:p>
          <a:p>
            <a:pPr marL="457200" lvl="0" indent="-457200">
              <a:lnSpc>
                <a:spcPct val="150000"/>
              </a:lnSpc>
              <a:buFont typeface=".Apple Color Emoji UI"/>
              <a:buChar char="🚘"/>
            </a:pPr>
            <a:r>
              <a:rPr lang="es-ES" sz="32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Conectamos con algunas colisiones de tu viaje emocional.  </a:t>
            </a:r>
            <a:endParaRPr lang="es-SV" sz="3200" i="1" dirty="0">
              <a:solidFill>
                <a:schemeClr val="bg2">
                  <a:lumMod val="90000"/>
                  <a:lumOff val="10000"/>
                </a:schemeClr>
              </a:solidFill>
              <a:latin typeface="Domine" panose="02040503040403060204" pitchFamily="18" charset="0"/>
            </a:endParaRPr>
          </a:p>
          <a:p>
            <a:pPr marL="457200" lvl="0" indent="-457200">
              <a:lnSpc>
                <a:spcPct val="150000"/>
              </a:lnSpc>
              <a:buFont typeface=".Apple Color Emoji UI"/>
              <a:buChar char="🚘"/>
            </a:pPr>
            <a:r>
              <a:rPr lang="es-ES" sz="32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Comprendimos el viaje emocional desde una perspectiva científica y espiritual.</a:t>
            </a:r>
            <a:endParaRPr lang="es-SV" sz="3200" i="1" dirty="0">
              <a:solidFill>
                <a:schemeClr val="bg2">
                  <a:lumMod val="90000"/>
                  <a:lumOff val="10000"/>
                </a:schemeClr>
              </a:solidFill>
              <a:latin typeface="Domine" panose="02040503040403060204" pitchFamily="18" charset="0"/>
            </a:endParaRPr>
          </a:p>
          <a:p>
            <a:pPr marL="457200" lvl="0" indent="-457200">
              <a:lnSpc>
                <a:spcPct val="150000"/>
              </a:lnSpc>
              <a:buFont typeface=".Apple Color Emoji UI"/>
              <a:buChar char="🚘"/>
            </a:pPr>
            <a:r>
              <a:rPr lang="es-ES" sz="32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Creamos tu nueva carretera emocional para tu viaje.</a:t>
            </a:r>
            <a:endParaRPr lang="es-SV" sz="3200" i="1" dirty="0">
              <a:solidFill>
                <a:schemeClr val="bg2">
                  <a:lumMod val="90000"/>
                  <a:lumOff val="10000"/>
                </a:schemeClr>
              </a:solidFill>
              <a:latin typeface="Domine" panose="02040503040403060204" pitchFamily="18" charset="0"/>
            </a:endParaRPr>
          </a:p>
          <a:p>
            <a:pPr marL="571500" indent="-571500">
              <a:lnSpc>
                <a:spcPct val="150000"/>
              </a:lnSpc>
              <a:buFontTx/>
              <a:buChar char="-"/>
            </a:pPr>
            <a:endParaRPr lang="es-E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8431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81BB7-B6D5-4746-8782-CE032058A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1">
            <a:extLst>
              <a:ext uri="{FF2B5EF4-FFF2-40B4-BE49-F238E27FC236}">
                <a16:creationId xmlns:a16="http://schemas.microsoft.com/office/drawing/2014/main" id="{D343B16D-BBC3-D036-A033-9E7D8E673A8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0B7FE35-643D-0FD5-EA85-FF521EE9E1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566" y="1313162"/>
            <a:ext cx="3849188" cy="339634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C1D9668-CAD3-CFBF-07F5-1B05306735F4}"/>
              </a:ext>
            </a:extLst>
          </p:cNvPr>
          <p:cNvSpPr txBox="1"/>
          <p:nvPr/>
        </p:nvSpPr>
        <p:spPr>
          <a:xfrm>
            <a:off x="4520634" y="648675"/>
            <a:ext cx="736396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SV" sz="4400" dirty="0" err="1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Journaling</a:t>
            </a:r>
            <a:r>
              <a:rPr lang="es-SV" sz="4400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 de Gratitud </a:t>
            </a:r>
          </a:p>
          <a:p>
            <a:r>
              <a:rPr lang="es-ES" sz="2400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Cuando practicas la gratitud entrenas a tu cerebro para enfocarse en lo positivo.</a:t>
            </a:r>
            <a:endParaRPr lang="es-DO" sz="2400" dirty="0">
              <a:solidFill>
                <a:schemeClr val="bg2">
                  <a:lumMod val="90000"/>
                  <a:lumOff val="10000"/>
                </a:schemeClr>
              </a:solidFill>
              <a:latin typeface="Century Gothic" panose="020B0502020202020204" pitchFamily="34" charset="0"/>
            </a:endParaRPr>
          </a:p>
          <a:p>
            <a:endParaRPr lang="es-SV" sz="2400" dirty="0">
              <a:solidFill>
                <a:schemeClr val="bg2">
                  <a:lumMod val="90000"/>
                  <a:lumOff val="10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s-SV" sz="2400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El diario de gratitud calibra tu sistema nervioso para sentir agrado, satisfaccion, paz, compañía y  esperanza.</a:t>
            </a:r>
          </a:p>
          <a:p>
            <a:endParaRPr lang="es-SV" sz="2400" dirty="0">
              <a:solidFill>
                <a:schemeClr val="bg2">
                  <a:lumMod val="90000"/>
                  <a:lumOff val="10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s-SV" sz="2400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Un corazón agradecido, es un imán de Milagros. </a:t>
            </a:r>
            <a:r>
              <a:rPr lang="es-SV" sz="24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Escribe 90 segundos...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C25F15E-5280-1BD6-0B5B-5CC042327F6F}"/>
              </a:ext>
            </a:extLst>
          </p:cNvPr>
          <p:cNvSpPr txBox="1"/>
          <p:nvPr/>
        </p:nvSpPr>
        <p:spPr>
          <a:xfrm>
            <a:off x="273121" y="2120629"/>
            <a:ext cx="40580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DO" sz="3200" b="1" dirty="0"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GRACIAS</a:t>
            </a:r>
            <a:endParaRPr lang="es-SV" sz="3200" b="1" dirty="0">
              <a:solidFill>
                <a:schemeClr val="bg2">
                  <a:lumMod val="90000"/>
                  <a:lumOff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3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183CD-0E46-671D-3B2F-5A9ED9F23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2">
            <a:extLst>
              <a:ext uri="{FF2B5EF4-FFF2-40B4-BE49-F238E27FC236}">
                <a16:creationId xmlns:a16="http://schemas.microsoft.com/office/drawing/2014/main" id="{9551F5D4-D82B-BE51-5011-178ED4D7895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8CB8E1CF-4A63-2B01-1D7C-577B4926319C}"/>
              </a:ext>
            </a:extLst>
          </p:cNvPr>
          <p:cNvSpPr/>
          <p:nvPr/>
        </p:nvSpPr>
        <p:spPr>
          <a:xfrm>
            <a:off x="438720" y="815546"/>
            <a:ext cx="720749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es-SV" sz="44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Disfruta el Viaje</a:t>
            </a:r>
          </a:p>
          <a:p>
            <a:pPr lvl="0" algn="ctr"/>
            <a:r>
              <a:rPr lang="es-SV" sz="44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Disfruta el Paisaje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48279CB-EC78-C8B1-B1F1-EEA87E3B2A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46" b="6320"/>
          <a:stretch>
            <a:fillRect/>
          </a:stretch>
        </p:blipFill>
        <p:spPr>
          <a:xfrm>
            <a:off x="1092635" y="2422487"/>
            <a:ext cx="5899665" cy="2013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0D731636-4903-AB2F-F4B5-8AEBC96A031D}"/>
              </a:ext>
            </a:extLst>
          </p:cNvPr>
          <p:cNvSpPr/>
          <p:nvPr/>
        </p:nvSpPr>
        <p:spPr>
          <a:xfrm>
            <a:off x="221469" y="4497049"/>
            <a:ext cx="720749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es-SV" sz="4400" b="1" i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Enciende las Luces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4D3B3F6-B962-371A-8591-F0DB5C0E52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313" y="170150"/>
            <a:ext cx="712149" cy="56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69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910C6-E165-A81C-2E1D-6DADD84B0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90FC8AC1-955A-DD29-744B-6DDA0E27708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AB76FF8-D7CE-8B1F-7EC5-D4BF7DD5BE97}"/>
              </a:ext>
            </a:extLst>
          </p:cNvPr>
          <p:cNvSpPr txBox="1"/>
          <p:nvPr/>
        </p:nvSpPr>
        <p:spPr>
          <a:xfrm>
            <a:off x="2316361" y="5023555"/>
            <a:ext cx="88569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un viaje en carretera, entre compañeros y amigos. </a:t>
            </a:r>
            <a:endParaRPr lang="es-SV" sz="3200" dirty="0">
              <a:solidFill>
                <a:schemeClr val="bg2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900C01D-F42C-F55F-5A8B-F5E7998896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057" y="0"/>
            <a:ext cx="8856995" cy="49434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0694D79-198E-6B4D-4C4C-35C1BC775F5E}"/>
              </a:ext>
            </a:extLst>
          </p:cNvPr>
          <p:cNvSpPr/>
          <p:nvPr/>
        </p:nvSpPr>
        <p:spPr>
          <a:xfrm>
            <a:off x="101688" y="4943439"/>
            <a:ext cx="264226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4800" dirty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omine" panose="02040503040403060204" pitchFamily="18" charset="0"/>
              </a:rPr>
              <a:t>Caravana:</a:t>
            </a:r>
            <a:endParaRPr lang="es-MX" sz="4800" b="0" cap="none" spc="0" dirty="0">
              <a:ln w="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omine" panose="02040503040403060204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A476733-13AF-D7BE-B97C-252A69740B9B}"/>
              </a:ext>
            </a:extLst>
          </p:cNvPr>
          <p:cNvSpPr txBox="1"/>
          <p:nvPr/>
        </p:nvSpPr>
        <p:spPr>
          <a:xfrm>
            <a:off x="2217503" y="5425789"/>
            <a:ext cx="99031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solidFill>
                  <a:schemeClr val="bg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Cada amigo en su vehículo, siguiendo uno al otro y al otro</a:t>
            </a:r>
            <a:r>
              <a:rPr lang="es-ES" sz="24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SV" sz="32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F7E4F88-B9DE-64C3-04F6-E6A66DFC43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313" y="170150"/>
            <a:ext cx="712149" cy="56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65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2">
            <a:extLst>
              <a:ext uri="{FF2B5EF4-FFF2-40B4-BE49-F238E27FC236}">
                <a16:creationId xmlns:a16="http://schemas.microsoft.com/office/drawing/2014/main" id="{386AB347-A619-0EEB-E0E4-EDFFC1A6BC6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47C1818-5073-4C71-CE5C-45214C048CDB}"/>
              </a:ext>
            </a:extLst>
          </p:cNvPr>
          <p:cNvSpPr txBox="1"/>
          <p:nvPr/>
        </p:nvSpPr>
        <p:spPr>
          <a:xfrm>
            <a:off x="889415" y="1186484"/>
            <a:ext cx="699346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dirty="0">
                <a:solidFill>
                  <a:schemeClr val="bg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ES" sz="3600" b="1" dirty="0">
                <a:solidFill>
                  <a:srgbClr val="C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vida</a:t>
            </a:r>
            <a:r>
              <a:rPr lang="es-ES" sz="3600" dirty="0">
                <a:solidFill>
                  <a:schemeClr val="bg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s-ES" sz="36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</a:t>
            </a:r>
          </a:p>
          <a:p>
            <a:pPr marL="449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caravana de </a:t>
            </a: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emociones.</a:t>
            </a:r>
          </a:p>
          <a:p>
            <a:pPr marL="449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3600" b="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dirty="0">
                <a:solidFill>
                  <a:schemeClr val="bg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Tras una, llega otra y otra y otra.</a:t>
            </a:r>
          </a:p>
          <a:p>
            <a:pPr marL="449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3600" b="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dirty="0">
                <a:solidFill>
                  <a:schemeClr val="bg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También se van…</a:t>
            </a:r>
            <a:b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es-SV" sz="3200" b="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 sz="3600" baseline="0" dirty="0">
                <a:solidFill>
                  <a:prstClr val="black"/>
                </a:solidFill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es-SV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529905D-6011-0D0E-5660-6881CE0DC0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313" y="170150"/>
            <a:ext cx="712149" cy="56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80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AAE18-4E2F-25A1-DA10-9F0FB4C31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147E54C6-BC99-D1E3-147F-F5497BB28A2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FB568DE-C335-24C4-7FCE-F6208D0DDE82}"/>
              </a:ext>
            </a:extLst>
          </p:cNvPr>
          <p:cNvSpPr/>
          <p:nvPr/>
        </p:nvSpPr>
        <p:spPr>
          <a:xfrm>
            <a:off x="233217" y="1001157"/>
            <a:ext cx="8249304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es-SV" sz="3200" b="1" i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He sentido tristeza…</a:t>
            </a:r>
            <a:br>
              <a:rPr lang="es-SV" sz="3200" b="1" i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</a:br>
            <a:endParaRPr lang="es-SV" sz="3200" b="1" i="1" dirty="0">
              <a:solidFill>
                <a:schemeClr val="bg2">
                  <a:lumMod val="90000"/>
                  <a:lumOff val="10000"/>
                </a:schemeClr>
              </a:solidFill>
              <a:latin typeface="Domine" panose="020405030404030602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s-SV" sz="3200" b="1" i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He sentido que soy mala persona…</a:t>
            </a:r>
          </a:p>
          <a:p>
            <a:pPr marL="457200" lvl="0" indent="-457200">
              <a:buFont typeface="+mj-lt"/>
              <a:buAutoNum type="arabicPeriod"/>
            </a:pPr>
            <a:endParaRPr lang="es-SV" sz="3200" b="1" i="1" dirty="0">
              <a:solidFill>
                <a:schemeClr val="bg2">
                  <a:lumMod val="90000"/>
                  <a:lumOff val="10000"/>
                </a:schemeClr>
              </a:solidFill>
              <a:latin typeface="Domine" panose="020405030404030602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s-SV" sz="3200" b="1" i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He sentido enojo… </a:t>
            </a:r>
          </a:p>
          <a:p>
            <a:pPr marL="457200" lvl="0" indent="-457200">
              <a:buFont typeface="+mj-lt"/>
              <a:buAutoNum type="arabicPeriod"/>
            </a:pPr>
            <a:endParaRPr lang="es-SV" sz="3200" b="1" i="1" dirty="0">
              <a:solidFill>
                <a:schemeClr val="bg2">
                  <a:lumMod val="90000"/>
                  <a:lumOff val="10000"/>
                </a:schemeClr>
              </a:solidFill>
              <a:latin typeface="Domine" panose="020405030404030602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s-SV" sz="3200" b="1" i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He sentido vergüenza…</a:t>
            </a:r>
          </a:p>
          <a:p>
            <a:pPr lvl="0"/>
            <a:endParaRPr lang="es-SV" sz="3200" b="1" i="1" dirty="0">
              <a:solidFill>
                <a:schemeClr val="bg2">
                  <a:lumMod val="90000"/>
                  <a:lumOff val="10000"/>
                </a:schemeClr>
              </a:solidFill>
              <a:latin typeface="Domine" panose="02040503040403060204" pitchFamily="18" charset="0"/>
            </a:endParaRPr>
          </a:p>
          <a:p>
            <a:pPr lvl="0"/>
            <a:r>
              <a:rPr lang="es-SV" sz="3200" b="1" i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5. He sentido gratitud</a:t>
            </a:r>
            <a:r>
              <a:rPr lang="es-SV" sz="2800" b="1" i="1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… </a:t>
            </a:r>
            <a:r>
              <a:rPr lang="es-SV" sz="2800" dirty="0">
                <a:latin typeface="Domine" panose="02040503040403060204" pitchFamily="18" charset="0"/>
              </a:rPr>
              <a:t>…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8264999-FD08-4A96-0FAA-4AFD09A60E77}"/>
              </a:ext>
            </a:extLst>
          </p:cNvPr>
          <p:cNvSpPr txBox="1"/>
          <p:nvPr/>
        </p:nvSpPr>
        <p:spPr>
          <a:xfrm>
            <a:off x="-88639" y="-84523"/>
            <a:ext cx="11064240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800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 mi</a:t>
            </a: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últimos 3 </a:t>
            </a:r>
            <a:r>
              <a:rPr lang="es-ES" sz="4800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eses</a:t>
            </a:r>
            <a:b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es-SV" sz="2000" b="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 sz="2400" baseline="0" dirty="0">
                <a:solidFill>
                  <a:schemeClr val="bg2"/>
                </a:solidFill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es-SV" sz="2000" b="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n 5" descr="Un coche de juguete de época azule con un corazón de punto unido a su techo">
            <a:extLst>
              <a:ext uri="{FF2B5EF4-FFF2-40B4-BE49-F238E27FC236}">
                <a16:creationId xmlns:a16="http://schemas.microsoft.com/office/drawing/2014/main" id="{038C7149-884B-856D-9DD1-7CFA6E1D85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610" y="-972762"/>
            <a:ext cx="1010955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6471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E31AC-D62F-70B3-389D-E413767D1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B7F327FF-C8C1-F77A-D3F1-A0C4BB80530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6" y="214009"/>
            <a:ext cx="12192000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634B375-8C26-3453-F6D7-F4B061108273}"/>
              </a:ext>
            </a:extLst>
          </p:cNvPr>
          <p:cNvSpPr txBox="1"/>
          <p:nvPr/>
        </p:nvSpPr>
        <p:spPr>
          <a:xfrm>
            <a:off x="-171127" y="651878"/>
            <a:ext cx="5486472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</a:t>
            </a:r>
            <a:r>
              <a:rPr kumimoji="0" lang="es-ES_tradnl" sz="32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s-ES_tradnl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vida</a:t>
            </a:r>
            <a:r>
              <a:rPr kumimoji="0" lang="es-ES_tradnl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s-ES_tradnl" sz="32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 una caravana de emociones.</a:t>
            </a:r>
            <a:b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es-ES_tradnl" sz="2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90000"/>
                  <a:lumOff val="10000"/>
                </a:schemeClr>
              </a:solidFill>
              <a:effectLst/>
              <a:uLnTx/>
              <a:uFillTx/>
              <a:latin typeface="Domine" panose="0204050304040306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923B116-B532-8E80-E804-90978B181071}"/>
              </a:ext>
            </a:extLst>
          </p:cNvPr>
          <p:cNvSpPr txBox="1"/>
          <p:nvPr/>
        </p:nvSpPr>
        <p:spPr>
          <a:xfrm>
            <a:off x="327986" y="1808050"/>
            <a:ext cx="5789260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ES" sz="3000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Cada</a:t>
            </a:r>
            <a:r>
              <a:rPr lang="es-ES" sz="3000" dirty="0">
                <a:solidFill>
                  <a:schemeClr val="bg2"/>
                </a:solidFill>
                <a:latin typeface="Domine" panose="02040503040403060204" pitchFamily="18" charset="0"/>
              </a:rPr>
              <a:t> </a:t>
            </a:r>
            <a:r>
              <a:rPr lang="es-ES" sz="3000" b="1" dirty="0">
                <a:solidFill>
                  <a:srgbClr val="C00000"/>
                </a:solidFill>
                <a:latin typeface="Domine" panose="02040503040403060204" pitchFamily="18" charset="0"/>
              </a:rPr>
              <a:t>emoción</a:t>
            </a:r>
            <a:r>
              <a:rPr lang="es-ES" sz="3000" dirty="0">
                <a:solidFill>
                  <a:schemeClr val="bg2"/>
                </a:solidFill>
                <a:latin typeface="Domine" panose="02040503040403060204" pitchFamily="18" charset="0"/>
              </a:rPr>
              <a:t> </a:t>
            </a:r>
            <a:r>
              <a:rPr lang="es-ES" sz="3000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es un vehículo que recorre nuestras carreteras sanguíneas</a:t>
            </a:r>
            <a:endParaRPr lang="es-SV" sz="3000" dirty="0">
              <a:solidFill>
                <a:schemeClr val="bg2">
                  <a:lumMod val="90000"/>
                  <a:lumOff val="10000"/>
                </a:schemeClr>
              </a:solidFill>
              <a:latin typeface="Domine" panose="02040503040403060204" pitchFamily="18" charset="0"/>
            </a:endParaRPr>
          </a:p>
          <a:p>
            <a:pPr marL="449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 sz="3000" baseline="0" dirty="0">
                <a:solidFill>
                  <a:schemeClr val="bg1"/>
                </a:solidFill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es-SV" sz="3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8CEACAF-BA1A-6CA4-EF77-D72E0371E4FB}"/>
              </a:ext>
            </a:extLst>
          </p:cNvPr>
          <p:cNvSpPr txBox="1"/>
          <p:nvPr/>
        </p:nvSpPr>
        <p:spPr>
          <a:xfrm>
            <a:off x="308531" y="3374520"/>
            <a:ext cx="611608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ES" sz="3000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Nuestros</a:t>
            </a:r>
            <a:r>
              <a:rPr lang="es-ES" sz="3000" dirty="0">
                <a:solidFill>
                  <a:schemeClr val="bg2"/>
                </a:solidFill>
                <a:latin typeface="Domine" panose="02040503040403060204" pitchFamily="18" charset="0"/>
              </a:rPr>
              <a:t> </a:t>
            </a:r>
            <a:r>
              <a:rPr lang="es-ES" sz="3000" b="1" dirty="0">
                <a:solidFill>
                  <a:srgbClr val="C00000"/>
                </a:solidFill>
                <a:latin typeface="Domine" panose="02040503040403060204" pitchFamily="18" charset="0"/>
              </a:rPr>
              <a:t>hábitos </a:t>
            </a:r>
            <a:r>
              <a:rPr lang="es-ES" sz="3000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</a:rPr>
              <a:t>emocionales son el piloto automático, esa tendencia a “encarrilarse” en las emociones de siempre...</a:t>
            </a:r>
            <a:endParaRPr lang="es-SV" sz="3000" dirty="0">
              <a:solidFill>
                <a:schemeClr val="bg2">
                  <a:lumMod val="90000"/>
                  <a:lumOff val="10000"/>
                </a:schemeClr>
              </a:solidFill>
              <a:latin typeface="Domine" panose="02040503040403060204" pitchFamily="18" charset="0"/>
            </a:endParaRPr>
          </a:p>
          <a:p>
            <a:pPr marL="449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 sz="2800" baseline="0" dirty="0">
                <a:solidFill>
                  <a:schemeClr val="bg1"/>
                </a:solidFill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es-SV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omine" panose="0204050304040306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E74DAFB4-445B-745B-9E8F-EA687A848D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877" y="536658"/>
            <a:ext cx="8856995" cy="49434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355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4F7E4-C604-D972-E029-33695FF3C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AE5C9C71-9CEE-D186-71D7-51340AABC3F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65915F0-ABBA-3E37-347B-D9B52FB320B8}"/>
              </a:ext>
            </a:extLst>
          </p:cNvPr>
          <p:cNvSpPr txBox="1"/>
          <p:nvPr/>
        </p:nvSpPr>
        <p:spPr>
          <a:xfrm>
            <a:off x="5484447" y="335845"/>
            <a:ext cx="6510528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 </a:t>
            </a:r>
            <a:r>
              <a:rPr lang="es-ES" sz="2800" dirty="0">
                <a:solidFill>
                  <a:schemeClr val="bg2">
                    <a:lumMod val="90000"/>
                    <a:lumOff val="10000"/>
                  </a:schemeClr>
                </a:solidFill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sabemos cual será la emoción delante en la carretera…</a:t>
            </a:r>
          </a:p>
          <a:p>
            <a:pPr marL="449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8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90000"/>
                  <a:lumOff val="10000"/>
                </a:schemeClr>
              </a:solidFill>
              <a:effectLst/>
              <a:uLnTx/>
              <a:uFillTx/>
              <a:latin typeface="Domine" panose="0204050304040306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¿Podemos elegir las emociones en</a:t>
            </a:r>
            <a:r>
              <a:rPr kumimoji="0" lang="es-ES" sz="280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las que viajamos?</a:t>
            </a:r>
            <a:b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es-SV" sz="2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90000"/>
                  <a:lumOff val="10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noProof="0" dirty="0">
                <a:solidFill>
                  <a:srgbClr val="C00000"/>
                </a:solidFill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kumimoji="0" lang="es-ES" sz="280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Podemos elegir la distancia</a:t>
            </a:r>
            <a:r>
              <a:rPr kumimoji="0" lang="es-ES" sz="280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 tiempo en una emoción?</a:t>
            </a:r>
          </a:p>
          <a:p>
            <a:pPr marL="449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3200" baseline="0" dirty="0">
              <a:solidFill>
                <a:schemeClr val="bg2">
                  <a:lumMod val="90000"/>
                  <a:lumOff val="10000"/>
                </a:schemeClr>
              </a:solidFill>
              <a:latin typeface="Domine" panose="0204050304040306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Súbete a la caravana de la confianza y guarda todo lo que te distraiga para descubrir las respuestas…</a:t>
            </a:r>
            <a:b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3600" baseline="0" dirty="0">
                <a:solidFill>
                  <a:prstClr val="black"/>
                </a:solidFill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es-SV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n 9" descr="Interior de coche antiguo">
            <a:extLst>
              <a:ext uri="{FF2B5EF4-FFF2-40B4-BE49-F238E27FC236}">
                <a16:creationId xmlns:a16="http://schemas.microsoft.com/office/drawing/2014/main" id="{063227B3-CC56-2E50-F14D-480EFBC140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78625" y="-1"/>
            <a:ext cx="8726887" cy="5817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444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CB9C2-534E-A7F1-FD4D-68F4516BA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DB3CF688-EC39-CBF0-B89C-C28620E0C96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n 5" descr="Coche amarillo con un cielo de fondo">
            <a:extLst>
              <a:ext uri="{FF2B5EF4-FFF2-40B4-BE49-F238E27FC236}">
                <a16:creationId xmlns:a16="http://schemas.microsoft.com/office/drawing/2014/main" id="{D3CFB0E8-6CEC-66D2-FC07-B756BFC55A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03BC203-FC30-C48E-8DEE-561F50367C3F}"/>
              </a:ext>
            </a:extLst>
          </p:cNvPr>
          <p:cNvSpPr txBox="1"/>
          <p:nvPr/>
        </p:nvSpPr>
        <p:spPr>
          <a:xfrm>
            <a:off x="2178048" y="976420"/>
            <a:ext cx="6993468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s-DO" sz="360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uál</a:t>
            </a:r>
            <a:r>
              <a:rPr lang="es-ES" sz="36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versión es tu vehículo</a:t>
            </a:r>
            <a:r>
              <a:rPr lang="en-US" sz="36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s-ES" sz="3600" b="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6780" marR="0" lvl="0" indent="-45720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32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Versión</a:t>
            </a:r>
            <a:r>
              <a:rPr kumimoji="0" lang="es-ES" sz="3200" i="0" u="none" strike="noStrike" kern="1200" cap="none" spc="0" normalizeH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IQ</a:t>
            </a:r>
          </a:p>
          <a:p>
            <a:pPr marL="906780" marR="0" lvl="0" indent="-45720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3200" dirty="0">
                <a:solidFill>
                  <a:schemeClr val="bg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Versión </a:t>
            </a:r>
            <a:r>
              <a:rPr lang="es-ES" sz="32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</a:t>
            </a:r>
          </a:p>
          <a:p>
            <a:pPr marL="906780" marR="0" lvl="0" indent="-45720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32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Versión </a:t>
            </a: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</a:t>
            </a:r>
            <a:b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es-SV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 sz="3600" baseline="0" dirty="0">
                <a:solidFill>
                  <a:prstClr val="black"/>
                </a:solidFill>
                <a:latin typeface="Domine" panose="0204050304040306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es-SV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7CE2E78-C5A3-61AD-002E-4D3FBFFB89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320" y="189605"/>
            <a:ext cx="712149" cy="56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92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689a388-a709-4b4a-9273-208f54baaf1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3A1AEAFFB841D449E9A621DED0AD41D" ma:contentTypeVersion="15" ma:contentTypeDescription="Crear nuevo documento." ma:contentTypeScope="" ma:versionID="8bdf0b33af1d68ed45e2ceb8f63ebadb">
  <xsd:schema xmlns:xsd="http://www.w3.org/2001/XMLSchema" xmlns:xs="http://www.w3.org/2001/XMLSchema" xmlns:p="http://schemas.microsoft.com/office/2006/metadata/properties" xmlns:ns3="e689a388-a709-4b4a-9273-208f54baaf17" xmlns:ns4="d988aece-900d-49c6-8226-216afee6e5dd" targetNamespace="http://schemas.microsoft.com/office/2006/metadata/properties" ma:root="true" ma:fieldsID="b93068290cc53fcf69974b07a48edcd7" ns3:_="" ns4:_="">
    <xsd:import namespace="e689a388-a709-4b4a-9273-208f54baaf17"/>
    <xsd:import namespace="d988aece-900d-49c6-8226-216afee6e5d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89a388-a709-4b4a-9273-208f54baaf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88aece-900d-49c6-8226-216afee6e5dd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A04BA35-3A18-47E1-998A-787294E24EF7}">
  <ds:schemaRefs>
    <ds:schemaRef ds:uri="http://schemas.microsoft.com/office/2006/documentManagement/types"/>
    <ds:schemaRef ds:uri="http://purl.org/dc/terms/"/>
    <ds:schemaRef ds:uri="d988aece-900d-49c6-8226-216afee6e5dd"/>
    <ds:schemaRef ds:uri="http://schemas.openxmlformats.org/package/2006/metadata/core-properties"/>
    <ds:schemaRef ds:uri="http://schemas.microsoft.com/office/2006/metadata/properties"/>
    <ds:schemaRef ds:uri="e689a388-a709-4b4a-9273-208f54baaf17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F30BADD-4CC0-49BA-8E02-7B3B9505B7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89a388-a709-4b4a-9273-208f54baaf17"/>
    <ds:schemaRef ds:uri="d988aece-900d-49c6-8226-216afee6e5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F54E00F-8BC8-4B6E-8DE6-AC0F7157AC1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2093</TotalTime>
  <Words>985</Words>
  <Application>Microsoft Office PowerPoint</Application>
  <PresentationFormat>Panorámica</PresentationFormat>
  <Paragraphs>200</Paragraphs>
  <Slides>32</Slides>
  <Notes>32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41" baseType="lpstr">
      <vt:lpstr>.Apple Color Emoji UI</vt:lpstr>
      <vt:lpstr>Aptos</vt:lpstr>
      <vt:lpstr>Aptos Display</vt:lpstr>
      <vt:lpstr>Arial</vt:lpstr>
      <vt:lpstr>Calibri</vt:lpstr>
      <vt:lpstr>Century Gothic</vt:lpstr>
      <vt:lpstr>Domine</vt:lpstr>
      <vt:lpstr>Letra del sistema regular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Miriam Annette Grisanty Martínez</dc:creator>
  <cp:lastModifiedBy>Juan Manuel Peña Méndez</cp:lastModifiedBy>
  <cp:revision>2</cp:revision>
  <dcterms:created xsi:type="dcterms:W3CDTF">2026-01-30T01:02:38Z</dcterms:created>
  <dcterms:modified xsi:type="dcterms:W3CDTF">2026-05-07T03:31:28Z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0x01010003A1AEAFFB841D449E9A621DED0AD41D</vt:lpwstr>
  </property>
</Properties>
</file>