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 id="2147483687" r:id="rId7"/>
  </p:sldMasterIdLst>
  <p:sldIdLst>
    <p:sldId id="260" r:id="rId8"/>
    <p:sldId id="259" r:id="rId9"/>
    <p:sldId id="4051" r:id="rId10"/>
    <p:sldId id="261" r:id="rId11"/>
    <p:sldId id="4052" r:id="rId12"/>
    <p:sldId id="4053" r:id="rId13"/>
    <p:sldId id="4075" r:id="rId14"/>
    <p:sldId id="896" r:id="rId15"/>
    <p:sldId id="300" r:id="rId16"/>
    <p:sldId id="4054" r:id="rId17"/>
    <p:sldId id="4070" r:id="rId18"/>
    <p:sldId id="4069" r:id="rId19"/>
    <p:sldId id="4068" r:id="rId20"/>
    <p:sldId id="4067" r:id="rId21"/>
    <p:sldId id="4071" r:id="rId22"/>
    <p:sldId id="4066" r:id="rId23"/>
    <p:sldId id="4065" r:id="rId24"/>
    <p:sldId id="4055" r:id="rId25"/>
    <p:sldId id="4056" r:id="rId26"/>
    <p:sldId id="4057" r:id="rId27"/>
    <p:sldId id="4073" r:id="rId28"/>
    <p:sldId id="4072" r:id="rId29"/>
    <p:sldId id="4059" r:id="rId30"/>
    <p:sldId id="4060" r:id="rId31"/>
    <p:sldId id="4061" r:id="rId32"/>
    <p:sldId id="4062" r:id="rId33"/>
    <p:sldId id="4076" r:id="rId34"/>
    <p:sldId id="4063" r:id="rId35"/>
    <p:sldId id="4074" r:id="rId36"/>
    <p:sldId id="776" r:id="rId37"/>
    <p:sldId id="325" r:id="rId38"/>
    <p:sldId id="4064" r:id="rId39"/>
    <p:sldId id="4077" r:id="rId40"/>
    <p:sldId id="268" r:id="rId41"/>
  </p:sldIdLst>
  <p:sldSz cx="12192000" cy="6858000"/>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F2A5"/>
    <a:srgbClr val="DB67C2"/>
    <a:srgbClr val="FA9098"/>
    <a:srgbClr val="FFFFFF"/>
    <a:srgbClr val="D0C42E"/>
    <a:srgbClr val="6A4DD3"/>
    <a:srgbClr val="C85858"/>
    <a:srgbClr val="F4C0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15" autoAdjust="0"/>
    <p:restoredTop sz="86424" autoAdjust="0"/>
  </p:normalViewPr>
  <p:slideViewPr>
    <p:cSldViewPr snapToGrid="0">
      <p:cViewPr varScale="1">
        <p:scale>
          <a:sx n="56" d="100"/>
          <a:sy n="56" d="100"/>
        </p:scale>
        <p:origin x="888" y="78"/>
      </p:cViewPr>
      <p:guideLst/>
    </p:cSldViewPr>
  </p:slideViewPr>
  <p:outlineViewPr>
    <p:cViewPr>
      <p:scale>
        <a:sx n="33" d="100"/>
        <a:sy n="33" d="100"/>
      </p:scale>
      <p:origin x="0" y="-14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0" Type="http://schemas.openxmlformats.org/officeDocument/2006/relationships/slide" Target="slides/slide13.xml"/><Relationship Id="rId41"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8DA383-DE66-410F-B567-CED80255F3DF}"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s-DO"/>
        </a:p>
      </dgm:t>
    </dgm:pt>
    <dgm:pt modelId="{082C9988-177D-42DE-ACC0-FF114263F8A7}">
      <dgm:prSet phldrT="[Texto]" custT="1"/>
      <dgm:spPr>
        <a:solidFill>
          <a:schemeClr val="accent4"/>
        </a:solidFill>
      </dgm:spPr>
      <dgm:t>
        <a:bodyPr/>
        <a:lstStyle/>
        <a:p>
          <a:pPr algn="ctr">
            <a:buClr>
              <a:srgbClr val="000066"/>
            </a:buClr>
          </a:pPr>
          <a:r>
            <a:rPr lang="es-DO" altLang="es-MX" sz="2000" b="1" i="1" dirty="0">
              <a:latin typeface="Cambria" panose="02040503050406030204" pitchFamily="18" charset="0"/>
              <a:ea typeface="Cambria" panose="02040503050406030204" pitchFamily="18" charset="0"/>
            </a:rPr>
            <a:t>Arquitectura Internacional de Emisores de Normas</a:t>
          </a:r>
          <a:endParaRPr lang="es-DO" sz="2000" b="1" i="1" dirty="0">
            <a:latin typeface="Cambria" panose="02040503050406030204" pitchFamily="18" charset="0"/>
            <a:ea typeface="Cambria" panose="02040503050406030204" pitchFamily="18" charset="0"/>
          </a:endParaRPr>
        </a:p>
      </dgm:t>
    </dgm:pt>
    <dgm:pt modelId="{4D111596-CAD2-44B6-AEA9-87CD7236C073}" type="parTrans" cxnId="{88F1A16A-E743-49C9-808F-E802F512EDCF}">
      <dgm:prSet/>
      <dgm:spPr/>
      <dgm:t>
        <a:bodyPr/>
        <a:lstStyle/>
        <a:p>
          <a:endParaRPr lang="es-DO"/>
        </a:p>
      </dgm:t>
    </dgm:pt>
    <dgm:pt modelId="{3E02845B-BC3D-4907-B989-1CAF85BF5AFA}" type="sibTrans" cxnId="{88F1A16A-E743-49C9-808F-E802F512EDCF}">
      <dgm:prSet/>
      <dgm:spPr/>
      <dgm:t>
        <a:bodyPr/>
        <a:lstStyle/>
        <a:p>
          <a:endParaRPr lang="es-DO"/>
        </a:p>
      </dgm:t>
    </dgm:pt>
    <dgm:pt modelId="{394E9209-F632-4D8B-816E-F090C7837F94}">
      <dgm:prSet phldrT="[Texto]" phldr="0" custT="1"/>
      <dgm:spPr>
        <a:solidFill>
          <a:schemeClr val="accent1">
            <a:lumMod val="20000"/>
            <a:lumOff val="80000"/>
          </a:schemeClr>
        </a:solidFill>
      </dgm:spPr>
      <dgm:t>
        <a:bodyPr/>
        <a:lstStyle/>
        <a:p>
          <a:pPr algn="ctr"/>
          <a:r>
            <a:rPr lang="es-DO" sz="2000" b="1" i="1" dirty="0">
              <a:latin typeface="Cambria" panose="02040503050406030204" pitchFamily="18" charset="0"/>
              <a:ea typeface="Cambria" panose="02040503050406030204" pitchFamily="18" charset="0"/>
            </a:rPr>
            <a:t>IFAC</a:t>
          </a:r>
        </a:p>
      </dgm:t>
    </dgm:pt>
    <dgm:pt modelId="{F4D9FCA3-A79A-459E-A1EB-6777AD6D73DD}" type="parTrans" cxnId="{3B5269FA-4983-453E-9B07-110CAE5B035F}">
      <dgm:prSet/>
      <dgm:spPr/>
      <dgm:t>
        <a:bodyPr/>
        <a:lstStyle/>
        <a:p>
          <a:endParaRPr lang="es-DO"/>
        </a:p>
      </dgm:t>
    </dgm:pt>
    <dgm:pt modelId="{64157FB7-3484-4097-BC3D-0091253648B4}" type="sibTrans" cxnId="{3B5269FA-4983-453E-9B07-110CAE5B035F}">
      <dgm:prSet/>
      <dgm:spPr/>
      <dgm:t>
        <a:bodyPr/>
        <a:lstStyle/>
        <a:p>
          <a:endParaRPr lang="es-DO"/>
        </a:p>
      </dgm:t>
    </dgm:pt>
    <dgm:pt modelId="{58782926-215A-4D13-B3FB-0ABC4E07BB87}">
      <dgm:prSet phldrT="[Texto]" phldr="0" custT="1"/>
      <dgm:spPr>
        <a:solidFill>
          <a:schemeClr val="accent1">
            <a:lumMod val="20000"/>
            <a:lumOff val="80000"/>
          </a:schemeClr>
        </a:solidFill>
      </dgm:spPr>
      <dgm:t>
        <a:bodyPr/>
        <a:lstStyle/>
        <a:p>
          <a:pPr algn="ctr"/>
          <a:r>
            <a:rPr lang="es-DO" sz="2000" b="1" i="1" dirty="0">
              <a:latin typeface="Cambria" panose="02040503050406030204" pitchFamily="18" charset="0"/>
              <a:ea typeface="Cambria" panose="02040503050406030204" pitchFamily="18" charset="0"/>
            </a:rPr>
            <a:t>IFRS </a:t>
          </a:r>
          <a:r>
            <a:rPr lang="es-DO" sz="2000" b="1" i="1" dirty="0" err="1">
              <a:latin typeface="Cambria" panose="02040503050406030204" pitchFamily="18" charset="0"/>
              <a:ea typeface="Cambria" panose="02040503050406030204" pitchFamily="18" charset="0"/>
            </a:rPr>
            <a:t>Foundation</a:t>
          </a:r>
          <a:endParaRPr lang="es-DO" sz="2000" b="1" i="1" dirty="0">
            <a:latin typeface="Cambria" panose="02040503050406030204" pitchFamily="18" charset="0"/>
            <a:ea typeface="Cambria" panose="02040503050406030204" pitchFamily="18" charset="0"/>
          </a:endParaRPr>
        </a:p>
      </dgm:t>
    </dgm:pt>
    <dgm:pt modelId="{4B7CA30E-5610-4804-B4CF-E0782A5E2550}" type="parTrans" cxnId="{5D641AA8-60A9-42B8-B402-00353376DA38}">
      <dgm:prSet/>
      <dgm:spPr/>
      <dgm:t>
        <a:bodyPr/>
        <a:lstStyle/>
        <a:p>
          <a:endParaRPr lang="es-DO"/>
        </a:p>
      </dgm:t>
    </dgm:pt>
    <dgm:pt modelId="{92D51300-504D-45F1-BBBA-EA61C95D80D0}" type="sibTrans" cxnId="{5D641AA8-60A9-42B8-B402-00353376DA38}">
      <dgm:prSet/>
      <dgm:spPr/>
      <dgm:t>
        <a:bodyPr/>
        <a:lstStyle/>
        <a:p>
          <a:endParaRPr lang="es-DO"/>
        </a:p>
      </dgm:t>
    </dgm:pt>
    <dgm:pt modelId="{FA2DD24D-F119-4939-AB2F-B588A539B346}">
      <dgm:prSet phldrT="[Texto]" phldr="0" custT="1"/>
      <dgm:spPr>
        <a:solidFill>
          <a:schemeClr val="accent1">
            <a:lumMod val="20000"/>
            <a:lumOff val="80000"/>
          </a:schemeClr>
        </a:solidFill>
      </dgm:spPr>
      <dgm:t>
        <a:bodyPr/>
        <a:lstStyle/>
        <a:p>
          <a:pPr algn="ctr"/>
          <a:r>
            <a:rPr lang="es-DO" sz="2000" b="1" i="1" dirty="0">
              <a:latin typeface="Cambria" panose="02040503050406030204" pitchFamily="18" charset="0"/>
              <a:ea typeface="Cambria" panose="02040503050406030204" pitchFamily="18" charset="0"/>
            </a:rPr>
            <a:t>Proyecto IFR4NPO (International </a:t>
          </a:r>
          <a:r>
            <a:rPr lang="es-DO" sz="2000" b="1" i="1" dirty="0" err="1">
              <a:latin typeface="Cambria" panose="02040503050406030204" pitchFamily="18" charset="0"/>
              <a:ea typeface="Cambria" panose="02040503050406030204" pitchFamily="18" charset="0"/>
            </a:rPr>
            <a:t>Financial</a:t>
          </a:r>
          <a:r>
            <a:rPr lang="es-DO" sz="2000" b="1" i="1" dirty="0">
              <a:latin typeface="Cambria" panose="02040503050406030204" pitchFamily="18" charset="0"/>
              <a:ea typeface="Cambria" panose="02040503050406030204" pitchFamily="18" charset="0"/>
            </a:rPr>
            <a:t> </a:t>
          </a:r>
          <a:r>
            <a:rPr lang="es-DO" sz="2000" b="1" i="1" dirty="0" err="1">
              <a:latin typeface="Cambria" panose="02040503050406030204" pitchFamily="18" charset="0"/>
              <a:ea typeface="Cambria" panose="02040503050406030204" pitchFamily="18" charset="0"/>
            </a:rPr>
            <a:t>Reporting</a:t>
          </a:r>
          <a:r>
            <a:rPr lang="es-DO" sz="2000" b="1" i="1" dirty="0">
              <a:latin typeface="Cambria" panose="02040503050406030204" pitchFamily="18" charset="0"/>
              <a:ea typeface="Cambria" panose="02040503050406030204" pitchFamily="18" charset="0"/>
            </a:rPr>
            <a:t> </a:t>
          </a:r>
          <a:r>
            <a:rPr lang="es-DO" sz="2000" b="1" i="1" dirty="0" err="1">
              <a:latin typeface="Cambria" panose="02040503050406030204" pitchFamily="18" charset="0"/>
              <a:ea typeface="Cambria" panose="02040503050406030204" pitchFamily="18" charset="0"/>
            </a:rPr>
            <a:t>for</a:t>
          </a:r>
          <a:r>
            <a:rPr lang="es-DO" sz="2000" b="1" i="1" dirty="0">
              <a:latin typeface="Cambria" panose="02040503050406030204" pitchFamily="18" charset="0"/>
              <a:ea typeface="Cambria" panose="02040503050406030204" pitchFamily="18" charset="0"/>
            </a:rPr>
            <a:t> Non-</a:t>
          </a:r>
          <a:r>
            <a:rPr lang="es-DO" sz="2000" b="1" i="1" dirty="0" err="1">
              <a:latin typeface="Cambria" panose="02040503050406030204" pitchFamily="18" charset="0"/>
              <a:ea typeface="Cambria" panose="02040503050406030204" pitchFamily="18" charset="0"/>
            </a:rPr>
            <a:t>Profit</a:t>
          </a:r>
          <a:r>
            <a:rPr lang="es-DO" sz="2000" b="1" i="1" dirty="0">
              <a:latin typeface="Cambria" panose="02040503050406030204" pitchFamily="18" charset="0"/>
              <a:ea typeface="Cambria" panose="02040503050406030204" pitchFamily="18" charset="0"/>
            </a:rPr>
            <a:t> </a:t>
          </a:r>
          <a:r>
            <a:rPr lang="es-DO" sz="2000" b="1" i="1" dirty="0" err="1">
              <a:latin typeface="Cambria" panose="02040503050406030204" pitchFamily="18" charset="0"/>
              <a:ea typeface="Cambria" panose="02040503050406030204" pitchFamily="18" charset="0"/>
            </a:rPr>
            <a:t>Organisations</a:t>
          </a:r>
          <a:r>
            <a:rPr lang="es-DO" sz="2000" b="1" i="1" dirty="0">
              <a:latin typeface="Cambria" panose="02040503050406030204" pitchFamily="18" charset="0"/>
              <a:ea typeface="Cambria" panose="02040503050406030204" pitchFamily="18" charset="0"/>
            </a:rPr>
            <a:t>)</a:t>
          </a:r>
        </a:p>
      </dgm:t>
    </dgm:pt>
    <dgm:pt modelId="{39947CC2-AB19-4DD8-AD79-71BF877C1542}" type="parTrans" cxnId="{F5677923-3D60-4EB8-B643-796F160E8370}">
      <dgm:prSet/>
      <dgm:spPr/>
      <dgm:t>
        <a:bodyPr/>
        <a:lstStyle/>
        <a:p>
          <a:endParaRPr lang="es-DO"/>
        </a:p>
      </dgm:t>
    </dgm:pt>
    <dgm:pt modelId="{5F765E17-4BA9-4849-BE33-435DADFB5795}" type="sibTrans" cxnId="{F5677923-3D60-4EB8-B643-796F160E8370}">
      <dgm:prSet/>
      <dgm:spPr/>
      <dgm:t>
        <a:bodyPr/>
        <a:lstStyle/>
        <a:p>
          <a:endParaRPr lang="es-DO"/>
        </a:p>
      </dgm:t>
    </dgm:pt>
    <dgm:pt modelId="{2BB90179-BC4E-4ED5-B269-D6E134463CE7}">
      <dgm:prSet custT="1"/>
      <dgm:spPr>
        <a:solidFill>
          <a:schemeClr val="accent6">
            <a:lumMod val="20000"/>
            <a:lumOff val="80000"/>
          </a:schemeClr>
        </a:solidFill>
      </dgm:spPr>
      <dgm:t>
        <a:bodyPr/>
        <a:lstStyle/>
        <a:p>
          <a:pPr algn="ctr"/>
          <a:r>
            <a:rPr lang="es-DO" sz="2000" b="1" i="1" dirty="0">
              <a:latin typeface="Cambria" panose="02040503050406030204" pitchFamily="18" charset="0"/>
              <a:ea typeface="Cambria" panose="02040503050406030204" pitchFamily="18" charset="0"/>
            </a:rPr>
            <a:t>Consejo de Normas Internacionales de Auditoría y de Aseguramiento (IAASB)</a:t>
          </a:r>
        </a:p>
      </dgm:t>
    </dgm:pt>
    <dgm:pt modelId="{C499A569-819D-47AD-BBF6-5B885E42B3D2}" type="parTrans" cxnId="{08975321-82D3-4EDC-B817-A83D21729AB7}">
      <dgm:prSet/>
      <dgm:spPr/>
      <dgm:t>
        <a:bodyPr/>
        <a:lstStyle/>
        <a:p>
          <a:endParaRPr lang="es-DO"/>
        </a:p>
      </dgm:t>
    </dgm:pt>
    <dgm:pt modelId="{5156A08C-C341-499E-836C-B7CE023777C1}" type="sibTrans" cxnId="{08975321-82D3-4EDC-B817-A83D21729AB7}">
      <dgm:prSet/>
      <dgm:spPr/>
      <dgm:t>
        <a:bodyPr/>
        <a:lstStyle/>
        <a:p>
          <a:endParaRPr lang="es-DO"/>
        </a:p>
      </dgm:t>
    </dgm:pt>
    <dgm:pt modelId="{C6AADCF1-F071-4883-B445-626A9CFF2873}">
      <dgm:prSet custT="1"/>
      <dgm:spPr>
        <a:solidFill>
          <a:schemeClr val="accent6">
            <a:lumMod val="20000"/>
            <a:lumOff val="80000"/>
          </a:schemeClr>
        </a:solidFill>
      </dgm:spPr>
      <dgm:t>
        <a:bodyPr/>
        <a:lstStyle/>
        <a:p>
          <a:pPr algn="ctr"/>
          <a:r>
            <a:rPr lang="es-DO" sz="2000" b="1" i="1" dirty="0">
              <a:latin typeface="Cambria" panose="02040503050406030204" pitchFamily="18" charset="0"/>
              <a:ea typeface="Cambria" panose="02040503050406030204" pitchFamily="18" charset="0"/>
            </a:rPr>
            <a:t>Consejo de Normas Internacionales de Ética para Contadores (IESBA)</a:t>
          </a:r>
        </a:p>
      </dgm:t>
    </dgm:pt>
    <dgm:pt modelId="{BC5A65D5-2089-40FA-B748-B73B98B3391F}" type="parTrans" cxnId="{810D67FB-F1AC-418F-9B02-61EA4B54CE59}">
      <dgm:prSet/>
      <dgm:spPr/>
      <dgm:t>
        <a:bodyPr/>
        <a:lstStyle/>
        <a:p>
          <a:endParaRPr lang="es-DO"/>
        </a:p>
      </dgm:t>
    </dgm:pt>
    <dgm:pt modelId="{9C504899-5DD1-4723-A0D4-C1F3F5AA5382}" type="sibTrans" cxnId="{810D67FB-F1AC-418F-9B02-61EA4B54CE59}">
      <dgm:prSet/>
      <dgm:spPr/>
      <dgm:t>
        <a:bodyPr/>
        <a:lstStyle/>
        <a:p>
          <a:endParaRPr lang="es-DO"/>
        </a:p>
      </dgm:t>
    </dgm:pt>
    <dgm:pt modelId="{9EBD1EF9-CA6C-45C1-B0D9-B7B6191B9570}">
      <dgm:prSet custT="1"/>
      <dgm:spPr>
        <a:solidFill>
          <a:schemeClr val="tx1">
            <a:lumMod val="95000"/>
          </a:schemeClr>
        </a:solidFill>
      </dgm:spPr>
      <dgm:t>
        <a:bodyPr/>
        <a:lstStyle/>
        <a:p>
          <a:pPr algn="ctr"/>
          <a:r>
            <a:rPr lang="es-DO" sz="2000" b="1" i="1" dirty="0">
              <a:latin typeface="Cambria" panose="02040503050406030204" pitchFamily="18" charset="0"/>
              <a:ea typeface="Cambria" panose="02040503050406030204" pitchFamily="18" charset="0"/>
            </a:rPr>
            <a:t>Consejo de Normas Internacionales de Contabilidad (IASB)</a:t>
          </a:r>
        </a:p>
      </dgm:t>
    </dgm:pt>
    <dgm:pt modelId="{208EBBBA-229A-4863-90A4-FC8668074986}" type="parTrans" cxnId="{9EEB5C71-0EC3-48C6-A1EC-61DB7F219792}">
      <dgm:prSet/>
      <dgm:spPr/>
      <dgm:t>
        <a:bodyPr/>
        <a:lstStyle/>
        <a:p>
          <a:endParaRPr lang="es-DO"/>
        </a:p>
      </dgm:t>
    </dgm:pt>
    <dgm:pt modelId="{13C9E7E7-1F03-4617-A470-974EEBAC735B}" type="sibTrans" cxnId="{9EEB5C71-0EC3-48C6-A1EC-61DB7F219792}">
      <dgm:prSet/>
      <dgm:spPr/>
      <dgm:t>
        <a:bodyPr/>
        <a:lstStyle/>
        <a:p>
          <a:endParaRPr lang="es-DO"/>
        </a:p>
      </dgm:t>
    </dgm:pt>
    <dgm:pt modelId="{2BB809BC-A8D1-41AA-AC24-09B3C2B651F3}">
      <dgm:prSet custT="1"/>
      <dgm:spPr>
        <a:solidFill>
          <a:schemeClr val="accent6">
            <a:lumMod val="20000"/>
            <a:lumOff val="80000"/>
          </a:schemeClr>
        </a:solidFill>
      </dgm:spPr>
      <dgm:t>
        <a:bodyPr/>
        <a:lstStyle/>
        <a:p>
          <a:pPr algn="ctr"/>
          <a:r>
            <a:rPr lang="es-DO" sz="2000" b="1" i="1" dirty="0">
              <a:latin typeface="Cambria" panose="02040503050406030204" pitchFamily="18" charset="0"/>
              <a:ea typeface="Cambria" panose="02040503050406030204" pitchFamily="18" charset="0"/>
            </a:rPr>
            <a:t>Consejo de Normas Internacionales de Contabilidad del Sector Público (IPSASB)</a:t>
          </a:r>
        </a:p>
      </dgm:t>
    </dgm:pt>
    <dgm:pt modelId="{9F2142FD-8723-4224-983C-85AFB27C2883}" type="parTrans" cxnId="{C845B3CF-D6A5-4E72-A05F-55E57924CAFE}">
      <dgm:prSet/>
      <dgm:spPr/>
      <dgm:t>
        <a:bodyPr/>
        <a:lstStyle/>
        <a:p>
          <a:endParaRPr lang="es-DO"/>
        </a:p>
      </dgm:t>
    </dgm:pt>
    <dgm:pt modelId="{31FBBD41-A400-4F46-A81D-EF2314ED9502}" type="sibTrans" cxnId="{C845B3CF-D6A5-4E72-A05F-55E57924CAFE}">
      <dgm:prSet/>
      <dgm:spPr/>
      <dgm:t>
        <a:bodyPr/>
        <a:lstStyle/>
        <a:p>
          <a:endParaRPr lang="es-DO"/>
        </a:p>
      </dgm:t>
    </dgm:pt>
    <dgm:pt modelId="{3D5F5E1F-F9A3-4CD0-ACDF-DF2A829B1CED}">
      <dgm:prSet custT="1"/>
      <dgm:spPr>
        <a:solidFill>
          <a:schemeClr val="tx1">
            <a:lumMod val="95000"/>
          </a:schemeClr>
        </a:solidFill>
      </dgm:spPr>
      <dgm:t>
        <a:bodyPr/>
        <a:lstStyle/>
        <a:p>
          <a:pPr algn="ctr"/>
          <a:r>
            <a:rPr lang="es-DO" sz="2000" b="1" i="1" dirty="0">
              <a:latin typeface="Cambria" panose="02040503050406030204" pitchFamily="18" charset="0"/>
              <a:ea typeface="Cambria" panose="02040503050406030204" pitchFamily="18" charset="0"/>
            </a:rPr>
            <a:t>Consejo de Normas Internacionales de Sostenibilidad (ISSB</a:t>
          </a:r>
          <a:r>
            <a:rPr lang="es-DO" sz="2000" i="1" dirty="0">
              <a:latin typeface="Cambria" panose="02040503050406030204" pitchFamily="18" charset="0"/>
              <a:ea typeface="Cambria" panose="02040503050406030204" pitchFamily="18" charset="0"/>
            </a:rPr>
            <a:t>)</a:t>
          </a:r>
        </a:p>
      </dgm:t>
    </dgm:pt>
    <dgm:pt modelId="{57AEB5CD-62A8-431B-BEE6-18A0DAEC764C}" type="parTrans" cxnId="{F10DBF46-BB37-42A7-BEE3-292578884050}">
      <dgm:prSet/>
      <dgm:spPr/>
      <dgm:t>
        <a:bodyPr/>
        <a:lstStyle/>
        <a:p>
          <a:endParaRPr lang="es-DO"/>
        </a:p>
      </dgm:t>
    </dgm:pt>
    <dgm:pt modelId="{37C25A98-11E7-4005-B406-97DC66D52B90}" type="sibTrans" cxnId="{F10DBF46-BB37-42A7-BEE3-292578884050}">
      <dgm:prSet/>
      <dgm:spPr/>
      <dgm:t>
        <a:bodyPr/>
        <a:lstStyle/>
        <a:p>
          <a:endParaRPr lang="es-DO"/>
        </a:p>
      </dgm:t>
    </dgm:pt>
    <dgm:pt modelId="{8A964E7C-6776-4BE7-B96A-B3ED1331B23D}">
      <dgm:prSet custT="1"/>
      <dgm:spPr>
        <a:solidFill>
          <a:schemeClr val="accent2">
            <a:lumMod val="20000"/>
            <a:lumOff val="80000"/>
          </a:schemeClr>
        </a:solidFill>
      </dgm:spPr>
      <dgm:t>
        <a:bodyPr/>
        <a:lstStyle/>
        <a:p>
          <a:pPr algn="ctr">
            <a:buNone/>
          </a:pPr>
          <a:r>
            <a:rPr lang="es-ES" sz="2000" b="1" i="1" dirty="0">
              <a:latin typeface="Cambria" panose="02040503050406030204" pitchFamily="18" charset="0"/>
              <a:ea typeface="Cambria" panose="02040503050406030204" pitchFamily="18" charset="0"/>
            </a:rPr>
            <a:t>Fundación Internacional para la Elaboración de Informes de Organizaciones sin Fines de Lucro (INPRF)</a:t>
          </a:r>
          <a:endParaRPr lang="es-DO" sz="2000" b="1" dirty="0">
            <a:latin typeface="Cambria" panose="02040503050406030204" pitchFamily="18" charset="0"/>
            <a:ea typeface="Cambria" panose="02040503050406030204" pitchFamily="18" charset="0"/>
          </a:endParaRPr>
        </a:p>
      </dgm:t>
    </dgm:pt>
    <dgm:pt modelId="{1A425AD6-E26D-4F7D-AA3B-31234B62000A}" type="parTrans" cxnId="{13AFFA08-27C0-4F13-9F5C-DAC4AE631D74}">
      <dgm:prSet/>
      <dgm:spPr/>
      <dgm:t>
        <a:bodyPr/>
        <a:lstStyle/>
        <a:p>
          <a:endParaRPr lang="es-DO"/>
        </a:p>
      </dgm:t>
    </dgm:pt>
    <dgm:pt modelId="{77E9C977-372B-44A7-82BE-A587D84C067A}" type="sibTrans" cxnId="{13AFFA08-27C0-4F13-9F5C-DAC4AE631D74}">
      <dgm:prSet/>
      <dgm:spPr/>
      <dgm:t>
        <a:bodyPr/>
        <a:lstStyle/>
        <a:p>
          <a:endParaRPr lang="es-DO"/>
        </a:p>
      </dgm:t>
    </dgm:pt>
    <dgm:pt modelId="{5A92BF18-0822-4247-B68F-5FFE587D219B}" type="pres">
      <dgm:prSet presAssocID="{A08DA383-DE66-410F-B567-CED80255F3DF}" presName="hierChild1" presStyleCnt="0">
        <dgm:presLayoutVars>
          <dgm:orgChart val="1"/>
          <dgm:chPref val="1"/>
          <dgm:dir/>
          <dgm:animOne val="branch"/>
          <dgm:animLvl val="lvl"/>
          <dgm:resizeHandles/>
        </dgm:presLayoutVars>
      </dgm:prSet>
      <dgm:spPr/>
    </dgm:pt>
    <dgm:pt modelId="{975A918B-CDC5-42DE-936C-7C12C2C0E7AC}" type="pres">
      <dgm:prSet presAssocID="{082C9988-177D-42DE-ACC0-FF114263F8A7}" presName="hierRoot1" presStyleCnt="0">
        <dgm:presLayoutVars>
          <dgm:hierBranch/>
        </dgm:presLayoutVars>
      </dgm:prSet>
      <dgm:spPr/>
    </dgm:pt>
    <dgm:pt modelId="{07B69DC5-FD42-4D2F-9D81-1671B92139AE}" type="pres">
      <dgm:prSet presAssocID="{082C9988-177D-42DE-ACC0-FF114263F8A7}" presName="rootComposite1" presStyleCnt="0"/>
      <dgm:spPr/>
    </dgm:pt>
    <dgm:pt modelId="{5169262C-0D7E-4B1E-8C4D-2C5AFA97EAD4}" type="pres">
      <dgm:prSet presAssocID="{082C9988-177D-42DE-ACC0-FF114263F8A7}" presName="rootText1" presStyleLbl="node0" presStyleIdx="0" presStyleCnt="1" custScaleX="252226" custLinFactNeighborY="-91716">
        <dgm:presLayoutVars>
          <dgm:chPref val="3"/>
        </dgm:presLayoutVars>
      </dgm:prSet>
      <dgm:spPr/>
    </dgm:pt>
    <dgm:pt modelId="{D2702B28-348D-4AB6-A60F-ABAD06E087CB}" type="pres">
      <dgm:prSet presAssocID="{082C9988-177D-42DE-ACC0-FF114263F8A7}" presName="rootConnector1" presStyleLbl="node1" presStyleIdx="0" presStyleCnt="0"/>
      <dgm:spPr/>
    </dgm:pt>
    <dgm:pt modelId="{3D4D0684-CF34-4E0A-A4F0-B54D3C6997B2}" type="pres">
      <dgm:prSet presAssocID="{082C9988-177D-42DE-ACC0-FF114263F8A7}" presName="hierChild2" presStyleCnt="0"/>
      <dgm:spPr/>
    </dgm:pt>
    <dgm:pt modelId="{AEEBE582-BA9F-45CE-ACBB-ABE97ECCFAC6}" type="pres">
      <dgm:prSet presAssocID="{4B7CA30E-5610-4804-B4CF-E0782A5E2550}" presName="Name35" presStyleLbl="parChTrans1D2" presStyleIdx="0" presStyleCnt="3"/>
      <dgm:spPr/>
    </dgm:pt>
    <dgm:pt modelId="{3445C70A-1CA8-4B0D-BD34-8A926B7DD896}" type="pres">
      <dgm:prSet presAssocID="{58782926-215A-4D13-B3FB-0ABC4E07BB87}" presName="hierRoot2" presStyleCnt="0">
        <dgm:presLayoutVars>
          <dgm:hierBranch val="l"/>
        </dgm:presLayoutVars>
      </dgm:prSet>
      <dgm:spPr/>
    </dgm:pt>
    <dgm:pt modelId="{349BA3CF-EBD0-4DFF-BCD5-E822FD74F345}" type="pres">
      <dgm:prSet presAssocID="{58782926-215A-4D13-B3FB-0ABC4E07BB87}" presName="rootComposite" presStyleCnt="0"/>
      <dgm:spPr/>
    </dgm:pt>
    <dgm:pt modelId="{D7359BCA-490C-4ECC-843F-1DFF46974F3A}" type="pres">
      <dgm:prSet presAssocID="{58782926-215A-4D13-B3FB-0ABC4E07BB87}" presName="rootText" presStyleLbl="node2" presStyleIdx="0" presStyleCnt="3" custScaleX="171113" custLinFactNeighborX="1305" custLinFactNeighborY="-4952">
        <dgm:presLayoutVars>
          <dgm:chPref val="3"/>
        </dgm:presLayoutVars>
      </dgm:prSet>
      <dgm:spPr/>
    </dgm:pt>
    <dgm:pt modelId="{7E201BD8-6343-48E6-8DF6-20A2CAF4E6EB}" type="pres">
      <dgm:prSet presAssocID="{58782926-215A-4D13-B3FB-0ABC4E07BB87}" presName="rootConnector" presStyleLbl="node2" presStyleIdx="0" presStyleCnt="3"/>
      <dgm:spPr/>
    </dgm:pt>
    <dgm:pt modelId="{8D5FF47E-5AAB-4977-B653-7F24741850DF}" type="pres">
      <dgm:prSet presAssocID="{58782926-215A-4D13-B3FB-0ABC4E07BB87}" presName="hierChild4" presStyleCnt="0"/>
      <dgm:spPr/>
    </dgm:pt>
    <dgm:pt modelId="{2D6405D5-840F-4992-A176-A364E88090EC}" type="pres">
      <dgm:prSet presAssocID="{208EBBBA-229A-4863-90A4-FC8668074986}" presName="Name50" presStyleLbl="parChTrans1D3" presStyleIdx="0" presStyleCnt="6"/>
      <dgm:spPr/>
    </dgm:pt>
    <dgm:pt modelId="{C865F76F-1232-47F4-B335-F2DDA68284E2}" type="pres">
      <dgm:prSet presAssocID="{9EBD1EF9-CA6C-45C1-B0D9-B7B6191B9570}" presName="hierRoot2" presStyleCnt="0">
        <dgm:presLayoutVars>
          <dgm:hierBranch val="init"/>
        </dgm:presLayoutVars>
      </dgm:prSet>
      <dgm:spPr/>
    </dgm:pt>
    <dgm:pt modelId="{F51FECE0-87A6-4AE3-99F3-DE6BC267ED45}" type="pres">
      <dgm:prSet presAssocID="{9EBD1EF9-CA6C-45C1-B0D9-B7B6191B9570}" presName="rootComposite" presStyleCnt="0"/>
      <dgm:spPr/>
    </dgm:pt>
    <dgm:pt modelId="{250D8FB3-DECA-4D64-8890-D2D6909D8BDA}" type="pres">
      <dgm:prSet presAssocID="{9EBD1EF9-CA6C-45C1-B0D9-B7B6191B9570}" presName="rootText" presStyleLbl="node3" presStyleIdx="0" presStyleCnt="6" custScaleX="155802" custScaleY="194010" custLinFactNeighborX="15710" custLinFactNeighborY="4513">
        <dgm:presLayoutVars>
          <dgm:chPref val="3"/>
        </dgm:presLayoutVars>
      </dgm:prSet>
      <dgm:spPr/>
    </dgm:pt>
    <dgm:pt modelId="{6D4A21DA-16F0-4F32-9FC6-55DD6A16563F}" type="pres">
      <dgm:prSet presAssocID="{9EBD1EF9-CA6C-45C1-B0D9-B7B6191B9570}" presName="rootConnector" presStyleLbl="node3" presStyleIdx="0" presStyleCnt="6"/>
      <dgm:spPr/>
    </dgm:pt>
    <dgm:pt modelId="{E059E5BE-1660-4FF4-9577-15F1A4F78037}" type="pres">
      <dgm:prSet presAssocID="{9EBD1EF9-CA6C-45C1-B0D9-B7B6191B9570}" presName="hierChild4" presStyleCnt="0"/>
      <dgm:spPr/>
    </dgm:pt>
    <dgm:pt modelId="{F50A0317-559C-4F11-89B0-729843B2215B}" type="pres">
      <dgm:prSet presAssocID="{9EBD1EF9-CA6C-45C1-B0D9-B7B6191B9570}" presName="hierChild5" presStyleCnt="0"/>
      <dgm:spPr/>
    </dgm:pt>
    <dgm:pt modelId="{07FA7920-E147-4B97-BF94-77FB55EAADEE}" type="pres">
      <dgm:prSet presAssocID="{57AEB5CD-62A8-431B-BEE6-18A0DAEC764C}" presName="Name50" presStyleLbl="parChTrans1D3" presStyleIdx="1" presStyleCnt="6"/>
      <dgm:spPr/>
    </dgm:pt>
    <dgm:pt modelId="{7155DDB2-6FBE-4675-916E-D25083D1333E}" type="pres">
      <dgm:prSet presAssocID="{3D5F5E1F-F9A3-4CD0-ACDF-DF2A829B1CED}" presName="hierRoot2" presStyleCnt="0">
        <dgm:presLayoutVars>
          <dgm:hierBranch val="init"/>
        </dgm:presLayoutVars>
      </dgm:prSet>
      <dgm:spPr/>
    </dgm:pt>
    <dgm:pt modelId="{816BFC76-5318-458E-A241-D0E22EFECC78}" type="pres">
      <dgm:prSet presAssocID="{3D5F5E1F-F9A3-4CD0-ACDF-DF2A829B1CED}" presName="rootComposite" presStyleCnt="0"/>
      <dgm:spPr/>
    </dgm:pt>
    <dgm:pt modelId="{A88F86A4-601C-471F-A373-3A7509C1BCAC}" type="pres">
      <dgm:prSet presAssocID="{3D5F5E1F-F9A3-4CD0-ACDF-DF2A829B1CED}" presName="rootText" presStyleLbl="node3" presStyleIdx="1" presStyleCnt="6" custScaleX="177738" custScaleY="195961" custLinFactNeighborX="13416" custLinFactNeighborY="75006">
        <dgm:presLayoutVars>
          <dgm:chPref val="3"/>
        </dgm:presLayoutVars>
      </dgm:prSet>
      <dgm:spPr/>
    </dgm:pt>
    <dgm:pt modelId="{D3FA2122-0755-419E-B49C-C40B01E68B3C}" type="pres">
      <dgm:prSet presAssocID="{3D5F5E1F-F9A3-4CD0-ACDF-DF2A829B1CED}" presName="rootConnector" presStyleLbl="node3" presStyleIdx="1" presStyleCnt="6"/>
      <dgm:spPr/>
    </dgm:pt>
    <dgm:pt modelId="{0B2A6E0F-461F-40C9-A76F-EA061D935F93}" type="pres">
      <dgm:prSet presAssocID="{3D5F5E1F-F9A3-4CD0-ACDF-DF2A829B1CED}" presName="hierChild4" presStyleCnt="0"/>
      <dgm:spPr/>
    </dgm:pt>
    <dgm:pt modelId="{2337402F-9978-4E77-85C4-37BB1FDF1501}" type="pres">
      <dgm:prSet presAssocID="{3D5F5E1F-F9A3-4CD0-ACDF-DF2A829B1CED}" presName="hierChild5" presStyleCnt="0"/>
      <dgm:spPr/>
    </dgm:pt>
    <dgm:pt modelId="{20DB1DF3-F278-4CFE-9D17-B20268A74D29}" type="pres">
      <dgm:prSet presAssocID="{58782926-215A-4D13-B3FB-0ABC4E07BB87}" presName="hierChild5" presStyleCnt="0"/>
      <dgm:spPr/>
    </dgm:pt>
    <dgm:pt modelId="{0BD1B467-5824-4229-8A13-ECF6F831C8CC}" type="pres">
      <dgm:prSet presAssocID="{F4D9FCA3-A79A-459E-A1EB-6777AD6D73DD}" presName="Name35" presStyleLbl="parChTrans1D2" presStyleIdx="1" presStyleCnt="3"/>
      <dgm:spPr/>
    </dgm:pt>
    <dgm:pt modelId="{FAD42507-EE07-4CED-914D-FEF5595F202C}" type="pres">
      <dgm:prSet presAssocID="{394E9209-F632-4D8B-816E-F090C7837F94}" presName="hierRoot2" presStyleCnt="0">
        <dgm:presLayoutVars>
          <dgm:hierBranch val="l"/>
        </dgm:presLayoutVars>
      </dgm:prSet>
      <dgm:spPr/>
    </dgm:pt>
    <dgm:pt modelId="{352CF2BA-31BE-4CA7-9F9F-7A7733B5E4DE}" type="pres">
      <dgm:prSet presAssocID="{394E9209-F632-4D8B-816E-F090C7837F94}" presName="rootComposite" presStyleCnt="0"/>
      <dgm:spPr/>
    </dgm:pt>
    <dgm:pt modelId="{15BB6B25-1777-4A9A-A8D0-D12CAD2FFE09}" type="pres">
      <dgm:prSet presAssocID="{394E9209-F632-4D8B-816E-F090C7837F94}" presName="rootText" presStyleLbl="node2" presStyleIdx="1" presStyleCnt="3" custScaleX="232763">
        <dgm:presLayoutVars>
          <dgm:chPref val="3"/>
        </dgm:presLayoutVars>
      </dgm:prSet>
      <dgm:spPr/>
    </dgm:pt>
    <dgm:pt modelId="{F3BC674D-35B8-4DAA-AD35-88CDFA127CDD}" type="pres">
      <dgm:prSet presAssocID="{394E9209-F632-4D8B-816E-F090C7837F94}" presName="rootConnector" presStyleLbl="node2" presStyleIdx="1" presStyleCnt="3"/>
      <dgm:spPr/>
    </dgm:pt>
    <dgm:pt modelId="{FE424FAE-65FF-4EDF-805F-BE9914BF507B}" type="pres">
      <dgm:prSet presAssocID="{394E9209-F632-4D8B-816E-F090C7837F94}" presName="hierChild4" presStyleCnt="0"/>
      <dgm:spPr/>
    </dgm:pt>
    <dgm:pt modelId="{D1A58065-E288-4F93-BFC7-32278877CF06}" type="pres">
      <dgm:prSet presAssocID="{C499A569-819D-47AD-BBF6-5B885E42B3D2}" presName="Name50" presStyleLbl="parChTrans1D3" presStyleIdx="2" presStyleCnt="6"/>
      <dgm:spPr/>
    </dgm:pt>
    <dgm:pt modelId="{E60D0B4E-9862-461C-B158-D769532A4B82}" type="pres">
      <dgm:prSet presAssocID="{2BB90179-BC4E-4ED5-B269-D6E134463CE7}" presName="hierRoot2" presStyleCnt="0">
        <dgm:presLayoutVars>
          <dgm:hierBranch val="init"/>
        </dgm:presLayoutVars>
      </dgm:prSet>
      <dgm:spPr/>
    </dgm:pt>
    <dgm:pt modelId="{68D4EAE1-448B-4116-9EAC-1FEA1A802A18}" type="pres">
      <dgm:prSet presAssocID="{2BB90179-BC4E-4ED5-B269-D6E134463CE7}" presName="rootComposite" presStyleCnt="0"/>
      <dgm:spPr/>
    </dgm:pt>
    <dgm:pt modelId="{442E97E3-3793-4134-B984-A84FF7E03117}" type="pres">
      <dgm:prSet presAssocID="{2BB90179-BC4E-4ED5-B269-D6E134463CE7}" presName="rootText" presStyleLbl="node3" presStyleIdx="2" presStyleCnt="6" custScaleX="241032" custScaleY="181422">
        <dgm:presLayoutVars>
          <dgm:chPref val="3"/>
        </dgm:presLayoutVars>
      </dgm:prSet>
      <dgm:spPr/>
    </dgm:pt>
    <dgm:pt modelId="{DEBA92A9-A678-40EE-8F81-BDD9A1C58C86}" type="pres">
      <dgm:prSet presAssocID="{2BB90179-BC4E-4ED5-B269-D6E134463CE7}" presName="rootConnector" presStyleLbl="node3" presStyleIdx="2" presStyleCnt="6"/>
      <dgm:spPr/>
    </dgm:pt>
    <dgm:pt modelId="{A4EC369D-30D5-4996-9C61-35EFD1D2BC56}" type="pres">
      <dgm:prSet presAssocID="{2BB90179-BC4E-4ED5-B269-D6E134463CE7}" presName="hierChild4" presStyleCnt="0"/>
      <dgm:spPr/>
    </dgm:pt>
    <dgm:pt modelId="{3CC38A0A-EC6A-4B75-A532-FC4E644A82BA}" type="pres">
      <dgm:prSet presAssocID="{2BB90179-BC4E-4ED5-B269-D6E134463CE7}" presName="hierChild5" presStyleCnt="0"/>
      <dgm:spPr/>
    </dgm:pt>
    <dgm:pt modelId="{22B004E7-FBB6-40A9-B7B7-D8F150A074D2}" type="pres">
      <dgm:prSet presAssocID="{BC5A65D5-2089-40FA-B748-B73B98B3391F}" presName="Name50" presStyleLbl="parChTrans1D3" presStyleIdx="3" presStyleCnt="6"/>
      <dgm:spPr/>
    </dgm:pt>
    <dgm:pt modelId="{7FDD4336-5FF0-41E2-AA01-03B182B7EFC2}" type="pres">
      <dgm:prSet presAssocID="{C6AADCF1-F071-4883-B445-626A9CFF2873}" presName="hierRoot2" presStyleCnt="0">
        <dgm:presLayoutVars>
          <dgm:hierBranch val="init"/>
        </dgm:presLayoutVars>
      </dgm:prSet>
      <dgm:spPr/>
    </dgm:pt>
    <dgm:pt modelId="{53146D1A-E6A5-4C5E-B64C-1711E501D97F}" type="pres">
      <dgm:prSet presAssocID="{C6AADCF1-F071-4883-B445-626A9CFF2873}" presName="rootComposite" presStyleCnt="0"/>
      <dgm:spPr/>
    </dgm:pt>
    <dgm:pt modelId="{79BC7033-831D-4BD7-A8E0-3616B7DEDD4D}" type="pres">
      <dgm:prSet presAssocID="{C6AADCF1-F071-4883-B445-626A9CFF2873}" presName="rootText" presStyleLbl="node3" presStyleIdx="3" presStyleCnt="6" custScaleX="234908" custScaleY="119835">
        <dgm:presLayoutVars>
          <dgm:chPref val="3"/>
        </dgm:presLayoutVars>
      </dgm:prSet>
      <dgm:spPr/>
    </dgm:pt>
    <dgm:pt modelId="{F06DF8A8-53D4-41D9-A5AF-FC7F52A6DB9E}" type="pres">
      <dgm:prSet presAssocID="{C6AADCF1-F071-4883-B445-626A9CFF2873}" presName="rootConnector" presStyleLbl="node3" presStyleIdx="3" presStyleCnt="6"/>
      <dgm:spPr/>
    </dgm:pt>
    <dgm:pt modelId="{5BA397D6-99A6-434D-81F4-4ADED6793DEB}" type="pres">
      <dgm:prSet presAssocID="{C6AADCF1-F071-4883-B445-626A9CFF2873}" presName="hierChild4" presStyleCnt="0"/>
      <dgm:spPr/>
    </dgm:pt>
    <dgm:pt modelId="{C0CAC7B8-B8A8-4D1A-B899-33405E40AF8E}" type="pres">
      <dgm:prSet presAssocID="{C6AADCF1-F071-4883-B445-626A9CFF2873}" presName="hierChild5" presStyleCnt="0"/>
      <dgm:spPr/>
    </dgm:pt>
    <dgm:pt modelId="{7936048F-2254-4F36-AF81-4943283085F0}" type="pres">
      <dgm:prSet presAssocID="{9F2142FD-8723-4224-983C-85AFB27C2883}" presName="Name50" presStyleLbl="parChTrans1D3" presStyleIdx="4" presStyleCnt="6"/>
      <dgm:spPr/>
    </dgm:pt>
    <dgm:pt modelId="{562E0755-6873-4A57-B50A-095E5BB23A48}" type="pres">
      <dgm:prSet presAssocID="{2BB809BC-A8D1-41AA-AC24-09B3C2B651F3}" presName="hierRoot2" presStyleCnt="0">
        <dgm:presLayoutVars>
          <dgm:hierBranch val="init"/>
        </dgm:presLayoutVars>
      </dgm:prSet>
      <dgm:spPr/>
    </dgm:pt>
    <dgm:pt modelId="{A4482EAD-09CE-4B3C-A5CE-948E2B5DCC9C}" type="pres">
      <dgm:prSet presAssocID="{2BB809BC-A8D1-41AA-AC24-09B3C2B651F3}" presName="rootComposite" presStyleCnt="0"/>
      <dgm:spPr/>
    </dgm:pt>
    <dgm:pt modelId="{3EDC32CD-894A-44F5-A8A0-488A0B4513DC}" type="pres">
      <dgm:prSet presAssocID="{2BB809BC-A8D1-41AA-AC24-09B3C2B651F3}" presName="rootText" presStyleLbl="node3" presStyleIdx="4" presStyleCnt="6" custScaleX="281314" custScaleY="151716" custLinFactNeighborX="33725" custLinFactNeighborY="-7494">
        <dgm:presLayoutVars>
          <dgm:chPref val="3"/>
        </dgm:presLayoutVars>
      </dgm:prSet>
      <dgm:spPr/>
    </dgm:pt>
    <dgm:pt modelId="{B06F68C7-E223-4F07-9581-C6E322EC1CE6}" type="pres">
      <dgm:prSet presAssocID="{2BB809BC-A8D1-41AA-AC24-09B3C2B651F3}" presName="rootConnector" presStyleLbl="node3" presStyleIdx="4" presStyleCnt="6"/>
      <dgm:spPr/>
    </dgm:pt>
    <dgm:pt modelId="{C61F4F3B-E8D7-463C-94F8-0636533B7D6F}" type="pres">
      <dgm:prSet presAssocID="{2BB809BC-A8D1-41AA-AC24-09B3C2B651F3}" presName="hierChild4" presStyleCnt="0"/>
      <dgm:spPr/>
    </dgm:pt>
    <dgm:pt modelId="{21A046F6-10C9-45C4-9AFA-BEA7108EDD25}" type="pres">
      <dgm:prSet presAssocID="{2BB809BC-A8D1-41AA-AC24-09B3C2B651F3}" presName="hierChild5" presStyleCnt="0"/>
      <dgm:spPr/>
    </dgm:pt>
    <dgm:pt modelId="{5167E0AE-ECB4-4958-9F39-3A9B99F36542}" type="pres">
      <dgm:prSet presAssocID="{394E9209-F632-4D8B-816E-F090C7837F94}" presName="hierChild5" presStyleCnt="0"/>
      <dgm:spPr/>
    </dgm:pt>
    <dgm:pt modelId="{CB3BD0C0-11ED-4465-AFA7-B536D7A9A966}" type="pres">
      <dgm:prSet presAssocID="{39947CC2-AB19-4DD8-AD79-71BF877C1542}" presName="Name35" presStyleLbl="parChTrans1D2" presStyleIdx="2" presStyleCnt="3"/>
      <dgm:spPr/>
    </dgm:pt>
    <dgm:pt modelId="{1B0B7BBD-5028-44E1-8442-D4F80A0B0BC6}" type="pres">
      <dgm:prSet presAssocID="{FA2DD24D-F119-4939-AB2F-B588A539B346}" presName="hierRoot2" presStyleCnt="0">
        <dgm:presLayoutVars>
          <dgm:hierBranch val="l"/>
        </dgm:presLayoutVars>
      </dgm:prSet>
      <dgm:spPr/>
    </dgm:pt>
    <dgm:pt modelId="{87E140CC-73D0-4A85-91F7-0E90D654086D}" type="pres">
      <dgm:prSet presAssocID="{FA2DD24D-F119-4939-AB2F-B588A539B346}" presName="rootComposite" presStyleCnt="0"/>
      <dgm:spPr/>
    </dgm:pt>
    <dgm:pt modelId="{264BEC24-F6EF-4886-A1E9-90CC35DE52F9}" type="pres">
      <dgm:prSet presAssocID="{FA2DD24D-F119-4939-AB2F-B588A539B346}" presName="rootText" presStyleLbl="node2" presStyleIdx="2" presStyleCnt="3" custScaleX="279933" custScaleY="195625" custLinFactNeighborX="33797" custLinFactNeighborY="-6518">
        <dgm:presLayoutVars>
          <dgm:chPref val="3"/>
        </dgm:presLayoutVars>
      </dgm:prSet>
      <dgm:spPr/>
    </dgm:pt>
    <dgm:pt modelId="{248680A2-AE60-4342-B5D6-B64AA5102C80}" type="pres">
      <dgm:prSet presAssocID="{FA2DD24D-F119-4939-AB2F-B588A539B346}" presName="rootConnector" presStyleLbl="node2" presStyleIdx="2" presStyleCnt="3"/>
      <dgm:spPr/>
    </dgm:pt>
    <dgm:pt modelId="{D2C0DEDD-A1AD-436F-B61B-2A4142226FF5}" type="pres">
      <dgm:prSet presAssocID="{FA2DD24D-F119-4939-AB2F-B588A539B346}" presName="hierChild4" presStyleCnt="0"/>
      <dgm:spPr/>
    </dgm:pt>
    <dgm:pt modelId="{9F0AAA8C-9EDA-429C-94F6-072835FD4AE4}" type="pres">
      <dgm:prSet presAssocID="{1A425AD6-E26D-4F7D-AA3B-31234B62000A}" presName="Name50" presStyleLbl="parChTrans1D3" presStyleIdx="5" presStyleCnt="6"/>
      <dgm:spPr/>
    </dgm:pt>
    <dgm:pt modelId="{4F090CB2-DCF6-4845-9CB6-B5858104BD12}" type="pres">
      <dgm:prSet presAssocID="{8A964E7C-6776-4BE7-B96A-B3ED1331B23D}" presName="hierRoot2" presStyleCnt="0">
        <dgm:presLayoutVars>
          <dgm:hierBranch val="init"/>
        </dgm:presLayoutVars>
      </dgm:prSet>
      <dgm:spPr/>
    </dgm:pt>
    <dgm:pt modelId="{159DFB6A-90EF-426F-A81E-1CC5629BE759}" type="pres">
      <dgm:prSet presAssocID="{8A964E7C-6776-4BE7-B96A-B3ED1331B23D}" presName="rootComposite" presStyleCnt="0"/>
      <dgm:spPr/>
    </dgm:pt>
    <dgm:pt modelId="{8DB305E9-FC35-4AF1-818C-594B001C0743}" type="pres">
      <dgm:prSet presAssocID="{8A964E7C-6776-4BE7-B96A-B3ED1331B23D}" presName="rootText" presStyleLbl="node3" presStyleIdx="5" presStyleCnt="6" custScaleX="218681" custScaleY="211990">
        <dgm:presLayoutVars>
          <dgm:chPref val="3"/>
        </dgm:presLayoutVars>
      </dgm:prSet>
      <dgm:spPr/>
    </dgm:pt>
    <dgm:pt modelId="{D0C6E2C6-1774-4450-A2FA-0A5680BC406A}" type="pres">
      <dgm:prSet presAssocID="{8A964E7C-6776-4BE7-B96A-B3ED1331B23D}" presName="rootConnector" presStyleLbl="node3" presStyleIdx="5" presStyleCnt="6"/>
      <dgm:spPr/>
    </dgm:pt>
    <dgm:pt modelId="{BB45F153-5CF4-462D-8973-1084F3FA5528}" type="pres">
      <dgm:prSet presAssocID="{8A964E7C-6776-4BE7-B96A-B3ED1331B23D}" presName="hierChild4" presStyleCnt="0"/>
      <dgm:spPr/>
    </dgm:pt>
    <dgm:pt modelId="{FF341227-BEF4-469C-B256-165B78BA163F}" type="pres">
      <dgm:prSet presAssocID="{8A964E7C-6776-4BE7-B96A-B3ED1331B23D}" presName="hierChild5" presStyleCnt="0"/>
      <dgm:spPr/>
    </dgm:pt>
    <dgm:pt modelId="{E338272C-1093-4F9A-8280-FFECC417D1A2}" type="pres">
      <dgm:prSet presAssocID="{FA2DD24D-F119-4939-AB2F-B588A539B346}" presName="hierChild5" presStyleCnt="0"/>
      <dgm:spPr/>
    </dgm:pt>
    <dgm:pt modelId="{99A86AAC-82F1-4A42-9DA0-52FA4CC37AA0}" type="pres">
      <dgm:prSet presAssocID="{082C9988-177D-42DE-ACC0-FF114263F8A7}" presName="hierChild3" presStyleCnt="0"/>
      <dgm:spPr/>
    </dgm:pt>
  </dgm:ptLst>
  <dgm:cxnLst>
    <dgm:cxn modelId="{16A61805-11C6-49A5-8C31-E319A2D1798E}" type="presOf" srcId="{BC5A65D5-2089-40FA-B748-B73B98B3391F}" destId="{22B004E7-FBB6-40A9-B7B7-D8F150A074D2}" srcOrd="0" destOrd="0" presId="urn:microsoft.com/office/officeart/2005/8/layout/orgChart1"/>
    <dgm:cxn modelId="{13AFFA08-27C0-4F13-9F5C-DAC4AE631D74}" srcId="{FA2DD24D-F119-4939-AB2F-B588A539B346}" destId="{8A964E7C-6776-4BE7-B96A-B3ED1331B23D}" srcOrd="0" destOrd="0" parTransId="{1A425AD6-E26D-4F7D-AA3B-31234B62000A}" sibTransId="{77E9C977-372B-44A7-82BE-A587D84C067A}"/>
    <dgm:cxn modelId="{E279351C-9A29-4E9A-8B90-C97F05301D3C}" type="presOf" srcId="{58782926-215A-4D13-B3FB-0ABC4E07BB87}" destId="{D7359BCA-490C-4ECC-843F-1DFF46974F3A}" srcOrd="0" destOrd="0" presId="urn:microsoft.com/office/officeart/2005/8/layout/orgChart1"/>
    <dgm:cxn modelId="{C6149820-F358-4558-B1CB-B22BE99826A8}" type="presOf" srcId="{9EBD1EF9-CA6C-45C1-B0D9-B7B6191B9570}" destId="{6D4A21DA-16F0-4F32-9FC6-55DD6A16563F}" srcOrd="1" destOrd="0" presId="urn:microsoft.com/office/officeart/2005/8/layout/orgChart1"/>
    <dgm:cxn modelId="{08975321-82D3-4EDC-B817-A83D21729AB7}" srcId="{394E9209-F632-4D8B-816E-F090C7837F94}" destId="{2BB90179-BC4E-4ED5-B269-D6E134463CE7}" srcOrd="0" destOrd="0" parTransId="{C499A569-819D-47AD-BBF6-5B885E42B3D2}" sibTransId="{5156A08C-C341-499E-836C-B7CE023777C1}"/>
    <dgm:cxn modelId="{F5677923-3D60-4EB8-B643-796F160E8370}" srcId="{082C9988-177D-42DE-ACC0-FF114263F8A7}" destId="{FA2DD24D-F119-4939-AB2F-B588A539B346}" srcOrd="2" destOrd="0" parTransId="{39947CC2-AB19-4DD8-AD79-71BF877C1542}" sibTransId="{5F765E17-4BA9-4849-BE33-435DADFB5795}"/>
    <dgm:cxn modelId="{5D6C972F-AD59-48A2-BBBF-55077B316B80}" type="presOf" srcId="{9EBD1EF9-CA6C-45C1-B0D9-B7B6191B9570}" destId="{250D8FB3-DECA-4D64-8890-D2D6909D8BDA}" srcOrd="0" destOrd="0" presId="urn:microsoft.com/office/officeart/2005/8/layout/orgChart1"/>
    <dgm:cxn modelId="{4E811163-EF3A-48E4-8CB7-01F38F18E03F}" type="presOf" srcId="{2BB90179-BC4E-4ED5-B269-D6E134463CE7}" destId="{DEBA92A9-A678-40EE-8F81-BDD9A1C58C86}" srcOrd="1" destOrd="0" presId="urn:microsoft.com/office/officeart/2005/8/layout/orgChart1"/>
    <dgm:cxn modelId="{F10DBF46-BB37-42A7-BEE3-292578884050}" srcId="{58782926-215A-4D13-B3FB-0ABC4E07BB87}" destId="{3D5F5E1F-F9A3-4CD0-ACDF-DF2A829B1CED}" srcOrd="1" destOrd="0" parTransId="{57AEB5CD-62A8-431B-BEE6-18A0DAEC764C}" sibTransId="{37C25A98-11E7-4005-B406-97DC66D52B90}"/>
    <dgm:cxn modelId="{5A962169-34AC-48DC-991C-5512F06DFA28}" type="presOf" srcId="{1A425AD6-E26D-4F7D-AA3B-31234B62000A}" destId="{9F0AAA8C-9EDA-429C-94F6-072835FD4AE4}" srcOrd="0" destOrd="0" presId="urn:microsoft.com/office/officeart/2005/8/layout/orgChart1"/>
    <dgm:cxn modelId="{88F1A16A-E743-49C9-808F-E802F512EDCF}" srcId="{A08DA383-DE66-410F-B567-CED80255F3DF}" destId="{082C9988-177D-42DE-ACC0-FF114263F8A7}" srcOrd="0" destOrd="0" parTransId="{4D111596-CAD2-44B6-AEA9-87CD7236C073}" sibTransId="{3E02845B-BC3D-4907-B989-1CAF85BF5AFA}"/>
    <dgm:cxn modelId="{9EEB5C71-0EC3-48C6-A1EC-61DB7F219792}" srcId="{58782926-215A-4D13-B3FB-0ABC4E07BB87}" destId="{9EBD1EF9-CA6C-45C1-B0D9-B7B6191B9570}" srcOrd="0" destOrd="0" parTransId="{208EBBBA-229A-4863-90A4-FC8668074986}" sibTransId="{13C9E7E7-1F03-4617-A470-974EEBAC735B}"/>
    <dgm:cxn modelId="{DFCB5F72-8661-4312-9ABA-8742F141F5E4}" type="presOf" srcId="{58782926-215A-4D13-B3FB-0ABC4E07BB87}" destId="{7E201BD8-6343-48E6-8DF6-20A2CAF4E6EB}" srcOrd="1" destOrd="0" presId="urn:microsoft.com/office/officeart/2005/8/layout/orgChart1"/>
    <dgm:cxn modelId="{2F2F397E-FDD0-4D95-87A5-74DDA3D9FD5C}" type="presOf" srcId="{57AEB5CD-62A8-431B-BEE6-18A0DAEC764C}" destId="{07FA7920-E147-4B97-BF94-77FB55EAADEE}" srcOrd="0" destOrd="0" presId="urn:microsoft.com/office/officeart/2005/8/layout/orgChart1"/>
    <dgm:cxn modelId="{14B55181-8BD1-41FD-8EA5-D68F989913EB}" type="presOf" srcId="{2BB809BC-A8D1-41AA-AC24-09B3C2B651F3}" destId="{3EDC32CD-894A-44F5-A8A0-488A0B4513DC}" srcOrd="0" destOrd="0" presId="urn:microsoft.com/office/officeart/2005/8/layout/orgChart1"/>
    <dgm:cxn modelId="{B260B58F-AD9B-48FC-9184-8150630DBC20}" type="presOf" srcId="{8A964E7C-6776-4BE7-B96A-B3ED1331B23D}" destId="{D0C6E2C6-1774-4450-A2FA-0A5680BC406A}" srcOrd="1" destOrd="0" presId="urn:microsoft.com/office/officeart/2005/8/layout/orgChart1"/>
    <dgm:cxn modelId="{2D7804A6-0F0B-42BA-B665-BA887FB54B76}" type="presOf" srcId="{39947CC2-AB19-4DD8-AD79-71BF877C1542}" destId="{CB3BD0C0-11ED-4465-AFA7-B536D7A9A966}" srcOrd="0" destOrd="0" presId="urn:microsoft.com/office/officeart/2005/8/layout/orgChart1"/>
    <dgm:cxn modelId="{5D641AA8-60A9-42B8-B402-00353376DA38}" srcId="{082C9988-177D-42DE-ACC0-FF114263F8A7}" destId="{58782926-215A-4D13-B3FB-0ABC4E07BB87}" srcOrd="0" destOrd="0" parTransId="{4B7CA30E-5610-4804-B4CF-E0782A5E2550}" sibTransId="{92D51300-504D-45F1-BBBA-EA61C95D80D0}"/>
    <dgm:cxn modelId="{95F870AB-F599-49CA-AF46-0057532F53B2}" type="presOf" srcId="{2BB809BC-A8D1-41AA-AC24-09B3C2B651F3}" destId="{B06F68C7-E223-4F07-9581-C6E322EC1CE6}" srcOrd="1" destOrd="0" presId="urn:microsoft.com/office/officeart/2005/8/layout/orgChart1"/>
    <dgm:cxn modelId="{189D6DAC-2E93-40D5-AEEB-96318A731F9C}" type="presOf" srcId="{394E9209-F632-4D8B-816E-F090C7837F94}" destId="{F3BC674D-35B8-4DAA-AD35-88CDFA127CDD}" srcOrd="1" destOrd="0" presId="urn:microsoft.com/office/officeart/2005/8/layout/orgChart1"/>
    <dgm:cxn modelId="{CDEBDBAD-0ACA-427D-9FFA-C37EC3EEC830}" type="presOf" srcId="{C6AADCF1-F071-4883-B445-626A9CFF2873}" destId="{F06DF8A8-53D4-41D9-A5AF-FC7F52A6DB9E}" srcOrd="1" destOrd="0" presId="urn:microsoft.com/office/officeart/2005/8/layout/orgChart1"/>
    <dgm:cxn modelId="{C92FACB8-CA31-4EC0-83E2-31C04644DC34}" type="presOf" srcId="{FA2DD24D-F119-4939-AB2F-B588A539B346}" destId="{264BEC24-F6EF-4886-A1E9-90CC35DE52F9}" srcOrd="0" destOrd="0" presId="urn:microsoft.com/office/officeart/2005/8/layout/orgChart1"/>
    <dgm:cxn modelId="{BAB1AAB9-F2B2-4DE4-9B23-0A5A55B9CACC}" type="presOf" srcId="{C499A569-819D-47AD-BBF6-5B885E42B3D2}" destId="{D1A58065-E288-4F93-BFC7-32278877CF06}" srcOrd="0" destOrd="0" presId="urn:microsoft.com/office/officeart/2005/8/layout/orgChart1"/>
    <dgm:cxn modelId="{04DB72BB-B461-48BC-8FB0-39CCE6211731}" type="presOf" srcId="{A08DA383-DE66-410F-B567-CED80255F3DF}" destId="{5A92BF18-0822-4247-B68F-5FFE587D219B}" srcOrd="0" destOrd="0" presId="urn:microsoft.com/office/officeart/2005/8/layout/orgChart1"/>
    <dgm:cxn modelId="{A47E49BF-3B55-4FE4-B3C8-50810C8C2521}" type="presOf" srcId="{3D5F5E1F-F9A3-4CD0-ACDF-DF2A829B1CED}" destId="{D3FA2122-0755-419E-B49C-C40B01E68B3C}" srcOrd="1" destOrd="0" presId="urn:microsoft.com/office/officeart/2005/8/layout/orgChart1"/>
    <dgm:cxn modelId="{25385FCA-7B04-4C54-B96E-DDDA440046DB}" type="presOf" srcId="{C6AADCF1-F071-4883-B445-626A9CFF2873}" destId="{79BC7033-831D-4BD7-A8E0-3616B7DEDD4D}" srcOrd="0" destOrd="0" presId="urn:microsoft.com/office/officeart/2005/8/layout/orgChart1"/>
    <dgm:cxn modelId="{6AF997CF-AB5F-457E-BD57-AA4802153A13}" type="presOf" srcId="{FA2DD24D-F119-4939-AB2F-B588A539B346}" destId="{248680A2-AE60-4342-B5D6-B64AA5102C80}" srcOrd="1" destOrd="0" presId="urn:microsoft.com/office/officeart/2005/8/layout/orgChart1"/>
    <dgm:cxn modelId="{C845B3CF-D6A5-4E72-A05F-55E57924CAFE}" srcId="{394E9209-F632-4D8B-816E-F090C7837F94}" destId="{2BB809BC-A8D1-41AA-AC24-09B3C2B651F3}" srcOrd="2" destOrd="0" parTransId="{9F2142FD-8723-4224-983C-85AFB27C2883}" sibTransId="{31FBBD41-A400-4F46-A81D-EF2314ED9502}"/>
    <dgm:cxn modelId="{F0ED03DA-1848-448F-8B6D-1B1801C4B8EA}" type="presOf" srcId="{4B7CA30E-5610-4804-B4CF-E0782A5E2550}" destId="{AEEBE582-BA9F-45CE-ACBB-ABE97ECCFAC6}" srcOrd="0" destOrd="0" presId="urn:microsoft.com/office/officeart/2005/8/layout/orgChart1"/>
    <dgm:cxn modelId="{596A27E0-0E2C-450E-968A-E727B5093536}" type="presOf" srcId="{394E9209-F632-4D8B-816E-F090C7837F94}" destId="{15BB6B25-1777-4A9A-A8D0-D12CAD2FFE09}" srcOrd="0" destOrd="0" presId="urn:microsoft.com/office/officeart/2005/8/layout/orgChart1"/>
    <dgm:cxn modelId="{D3A5DCE3-272B-4AA4-B0B5-AA7EE558AF24}" type="presOf" srcId="{8A964E7C-6776-4BE7-B96A-B3ED1331B23D}" destId="{8DB305E9-FC35-4AF1-818C-594B001C0743}" srcOrd="0" destOrd="0" presId="urn:microsoft.com/office/officeart/2005/8/layout/orgChart1"/>
    <dgm:cxn modelId="{F52FCAE7-673E-4DA2-B23B-A801C19E685E}" type="presOf" srcId="{3D5F5E1F-F9A3-4CD0-ACDF-DF2A829B1CED}" destId="{A88F86A4-601C-471F-A373-3A7509C1BCAC}" srcOrd="0" destOrd="0" presId="urn:microsoft.com/office/officeart/2005/8/layout/orgChart1"/>
    <dgm:cxn modelId="{7557F0F2-79E5-4612-A92F-5DB6CF6211EF}" type="presOf" srcId="{208EBBBA-229A-4863-90A4-FC8668074986}" destId="{2D6405D5-840F-4992-A176-A364E88090EC}" srcOrd="0" destOrd="0" presId="urn:microsoft.com/office/officeart/2005/8/layout/orgChart1"/>
    <dgm:cxn modelId="{E6B934F4-8226-4CB8-BADC-C460816D7219}" type="presOf" srcId="{082C9988-177D-42DE-ACC0-FF114263F8A7}" destId="{5169262C-0D7E-4B1E-8C4D-2C5AFA97EAD4}" srcOrd="0" destOrd="0" presId="urn:microsoft.com/office/officeart/2005/8/layout/orgChart1"/>
    <dgm:cxn modelId="{9680ECF5-A5B1-4A65-ADEF-A9FB3FA6D491}" type="presOf" srcId="{9F2142FD-8723-4224-983C-85AFB27C2883}" destId="{7936048F-2254-4F36-AF81-4943283085F0}" srcOrd="0" destOrd="0" presId="urn:microsoft.com/office/officeart/2005/8/layout/orgChart1"/>
    <dgm:cxn modelId="{3B5269FA-4983-453E-9B07-110CAE5B035F}" srcId="{082C9988-177D-42DE-ACC0-FF114263F8A7}" destId="{394E9209-F632-4D8B-816E-F090C7837F94}" srcOrd="1" destOrd="0" parTransId="{F4D9FCA3-A79A-459E-A1EB-6777AD6D73DD}" sibTransId="{64157FB7-3484-4097-BC3D-0091253648B4}"/>
    <dgm:cxn modelId="{810D67FB-F1AC-418F-9B02-61EA4B54CE59}" srcId="{394E9209-F632-4D8B-816E-F090C7837F94}" destId="{C6AADCF1-F071-4883-B445-626A9CFF2873}" srcOrd="1" destOrd="0" parTransId="{BC5A65D5-2089-40FA-B748-B73B98B3391F}" sibTransId="{9C504899-5DD1-4723-A0D4-C1F3F5AA5382}"/>
    <dgm:cxn modelId="{FB5FCFFC-B814-449F-ADE8-ADD9E511A82E}" type="presOf" srcId="{F4D9FCA3-A79A-459E-A1EB-6777AD6D73DD}" destId="{0BD1B467-5824-4229-8A13-ECF6F831C8CC}" srcOrd="0" destOrd="0" presId="urn:microsoft.com/office/officeart/2005/8/layout/orgChart1"/>
    <dgm:cxn modelId="{4AFC17FD-4441-4A22-AB0F-480315D86280}" type="presOf" srcId="{082C9988-177D-42DE-ACC0-FF114263F8A7}" destId="{D2702B28-348D-4AB6-A60F-ABAD06E087CB}" srcOrd="1" destOrd="0" presId="urn:microsoft.com/office/officeart/2005/8/layout/orgChart1"/>
    <dgm:cxn modelId="{5961F8FE-C39F-440D-89E1-252780D5F93A}" type="presOf" srcId="{2BB90179-BC4E-4ED5-B269-D6E134463CE7}" destId="{442E97E3-3793-4134-B984-A84FF7E03117}" srcOrd="0" destOrd="0" presId="urn:microsoft.com/office/officeart/2005/8/layout/orgChart1"/>
    <dgm:cxn modelId="{CD7339BE-02F5-4DDA-BF3A-50C0BE89769A}" type="presParOf" srcId="{5A92BF18-0822-4247-B68F-5FFE587D219B}" destId="{975A918B-CDC5-42DE-936C-7C12C2C0E7AC}" srcOrd="0" destOrd="0" presId="urn:microsoft.com/office/officeart/2005/8/layout/orgChart1"/>
    <dgm:cxn modelId="{F75CE798-C71F-4204-82C4-AF30B88CCACF}" type="presParOf" srcId="{975A918B-CDC5-42DE-936C-7C12C2C0E7AC}" destId="{07B69DC5-FD42-4D2F-9D81-1671B92139AE}" srcOrd="0" destOrd="0" presId="urn:microsoft.com/office/officeart/2005/8/layout/orgChart1"/>
    <dgm:cxn modelId="{E771B994-894B-4CD3-8E25-C500334BB36D}" type="presParOf" srcId="{07B69DC5-FD42-4D2F-9D81-1671B92139AE}" destId="{5169262C-0D7E-4B1E-8C4D-2C5AFA97EAD4}" srcOrd="0" destOrd="0" presId="urn:microsoft.com/office/officeart/2005/8/layout/orgChart1"/>
    <dgm:cxn modelId="{0451AED1-2803-44A0-9F8F-4CC41C02FC54}" type="presParOf" srcId="{07B69DC5-FD42-4D2F-9D81-1671B92139AE}" destId="{D2702B28-348D-4AB6-A60F-ABAD06E087CB}" srcOrd="1" destOrd="0" presId="urn:microsoft.com/office/officeart/2005/8/layout/orgChart1"/>
    <dgm:cxn modelId="{D9B8FF75-3996-41CE-890F-A4DAD80BE6BC}" type="presParOf" srcId="{975A918B-CDC5-42DE-936C-7C12C2C0E7AC}" destId="{3D4D0684-CF34-4E0A-A4F0-B54D3C6997B2}" srcOrd="1" destOrd="0" presId="urn:microsoft.com/office/officeart/2005/8/layout/orgChart1"/>
    <dgm:cxn modelId="{DDA4254E-69CD-4A97-8A94-0EA319282F68}" type="presParOf" srcId="{3D4D0684-CF34-4E0A-A4F0-B54D3C6997B2}" destId="{AEEBE582-BA9F-45CE-ACBB-ABE97ECCFAC6}" srcOrd="0" destOrd="0" presId="urn:microsoft.com/office/officeart/2005/8/layout/orgChart1"/>
    <dgm:cxn modelId="{E5670CD7-8CDB-4EBC-B4E3-1485709CB9E3}" type="presParOf" srcId="{3D4D0684-CF34-4E0A-A4F0-B54D3C6997B2}" destId="{3445C70A-1CA8-4B0D-BD34-8A926B7DD896}" srcOrd="1" destOrd="0" presId="urn:microsoft.com/office/officeart/2005/8/layout/orgChart1"/>
    <dgm:cxn modelId="{B52BF825-1B32-4E72-80A1-2D995AEE0FF9}" type="presParOf" srcId="{3445C70A-1CA8-4B0D-BD34-8A926B7DD896}" destId="{349BA3CF-EBD0-4DFF-BCD5-E822FD74F345}" srcOrd="0" destOrd="0" presId="urn:microsoft.com/office/officeart/2005/8/layout/orgChart1"/>
    <dgm:cxn modelId="{BBE44DED-3EE3-4AE6-A580-A6B1E5473246}" type="presParOf" srcId="{349BA3CF-EBD0-4DFF-BCD5-E822FD74F345}" destId="{D7359BCA-490C-4ECC-843F-1DFF46974F3A}" srcOrd="0" destOrd="0" presId="urn:microsoft.com/office/officeart/2005/8/layout/orgChart1"/>
    <dgm:cxn modelId="{9B83FCAE-21FF-4430-87DD-5C4E54693ED2}" type="presParOf" srcId="{349BA3CF-EBD0-4DFF-BCD5-E822FD74F345}" destId="{7E201BD8-6343-48E6-8DF6-20A2CAF4E6EB}" srcOrd="1" destOrd="0" presId="urn:microsoft.com/office/officeart/2005/8/layout/orgChart1"/>
    <dgm:cxn modelId="{DC62E119-17D1-4ED9-B513-F82E4A6F26B9}" type="presParOf" srcId="{3445C70A-1CA8-4B0D-BD34-8A926B7DD896}" destId="{8D5FF47E-5AAB-4977-B653-7F24741850DF}" srcOrd="1" destOrd="0" presId="urn:microsoft.com/office/officeart/2005/8/layout/orgChart1"/>
    <dgm:cxn modelId="{1D8DC840-F8A1-48E9-A1C9-1601B712194D}" type="presParOf" srcId="{8D5FF47E-5AAB-4977-B653-7F24741850DF}" destId="{2D6405D5-840F-4992-A176-A364E88090EC}" srcOrd="0" destOrd="0" presId="urn:microsoft.com/office/officeart/2005/8/layout/orgChart1"/>
    <dgm:cxn modelId="{222B9399-2FB0-4040-8B09-E800518B37F7}" type="presParOf" srcId="{8D5FF47E-5AAB-4977-B653-7F24741850DF}" destId="{C865F76F-1232-47F4-B335-F2DDA68284E2}" srcOrd="1" destOrd="0" presId="urn:microsoft.com/office/officeart/2005/8/layout/orgChart1"/>
    <dgm:cxn modelId="{009A996C-0C77-40AB-9B8E-A1F056FA2891}" type="presParOf" srcId="{C865F76F-1232-47F4-B335-F2DDA68284E2}" destId="{F51FECE0-87A6-4AE3-99F3-DE6BC267ED45}" srcOrd="0" destOrd="0" presId="urn:microsoft.com/office/officeart/2005/8/layout/orgChart1"/>
    <dgm:cxn modelId="{59C31B61-A76B-4A1F-942A-59AFA5AD5126}" type="presParOf" srcId="{F51FECE0-87A6-4AE3-99F3-DE6BC267ED45}" destId="{250D8FB3-DECA-4D64-8890-D2D6909D8BDA}" srcOrd="0" destOrd="0" presId="urn:microsoft.com/office/officeart/2005/8/layout/orgChart1"/>
    <dgm:cxn modelId="{44414C76-F9CC-40D5-BF3E-75F7B914E2F0}" type="presParOf" srcId="{F51FECE0-87A6-4AE3-99F3-DE6BC267ED45}" destId="{6D4A21DA-16F0-4F32-9FC6-55DD6A16563F}" srcOrd="1" destOrd="0" presId="urn:microsoft.com/office/officeart/2005/8/layout/orgChart1"/>
    <dgm:cxn modelId="{1C00BC88-FE51-4A9C-BC93-B12257C6E19C}" type="presParOf" srcId="{C865F76F-1232-47F4-B335-F2DDA68284E2}" destId="{E059E5BE-1660-4FF4-9577-15F1A4F78037}" srcOrd="1" destOrd="0" presId="urn:microsoft.com/office/officeart/2005/8/layout/orgChart1"/>
    <dgm:cxn modelId="{BDAC2AF3-64FE-4E2F-8C23-33908E84A2C5}" type="presParOf" srcId="{C865F76F-1232-47F4-B335-F2DDA68284E2}" destId="{F50A0317-559C-4F11-89B0-729843B2215B}" srcOrd="2" destOrd="0" presId="urn:microsoft.com/office/officeart/2005/8/layout/orgChart1"/>
    <dgm:cxn modelId="{A7DCE672-DFF4-4175-A4BB-BFB76BE52D3C}" type="presParOf" srcId="{8D5FF47E-5AAB-4977-B653-7F24741850DF}" destId="{07FA7920-E147-4B97-BF94-77FB55EAADEE}" srcOrd="2" destOrd="0" presId="urn:microsoft.com/office/officeart/2005/8/layout/orgChart1"/>
    <dgm:cxn modelId="{676D48C6-6A88-4FB0-A8B8-72F222804202}" type="presParOf" srcId="{8D5FF47E-5AAB-4977-B653-7F24741850DF}" destId="{7155DDB2-6FBE-4675-916E-D25083D1333E}" srcOrd="3" destOrd="0" presId="urn:microsoft.com/office/officeart/2005/8/layout/orgChart1"/>
    <dgm:cxn modelId="{C81CF344-B01A-45DD-B83D-7EB587ED583A}" type="presParOf" srcId="{7155DDB2-6FBE-4675-916E-D25083D1333E}" destId="{816BFC76-5318-458E-A241-D0E22EFECC78}" srcOrd="0" destOrd="0" presId="urn:microsoft.com/office/officeart/2005/8/layout/orgChart1"/>
    <dgm:cxn modelId="{21285F55-DACA-4468-A04E-97F15DC03E81}" type="presParOf" srcId="{816BFC76-5318-458E-A241-D0E22EFECC78}" destId="{A88F86A4-601C-471F-A373-3A7509C1BCAC}" srcOrd="0" destOrd="0" presId="urn:microsoft.com/office/officeart/2005/8/layout/orgChart1"/>
    <dgm:cxn modelId="{51A569DA-CF5E-4377-A4F9-E31DDB1D369E}" type="presParOf" srcId="{816BFC76-5318-458E-A241-D0E22EFECC78}" destId="{D3FA2122-0755-419E-B49C-C40B01E68B3C}" srcOrd="1" destOrd="0" presId="urn:microsoft.com/office/officeart/2005/8/layout/orgChart1"/>
    <dgm:cxn modelId="{42D2647C-5BDB-40FD-AC3F-7631D7BDFDC0}" type="presParOf" srcId="{7155DDB2-6FBE-4675-916E-D25083D1333E}" destId="{0B2A6E0F-461F-40C9-A76F-EA061D935F93}" srcOrd="1" destOrd="0" presId="urn:microsoft.com/office/officeart/2005/8/layout/orgChart1"/>
    <dgm:cxn modelId="{B34DFB24-0C46-43CA-A576-402FFA90E65C}" type="presParOf" srcId="{7155DDB2-6FBE-4675-916E-D25083D1333E}" destId="{2337402F-9978-4E77-85C4-37BB1FDF1501}" srcOrd="2" destOrd="0" presId="urn:microsoft.com/office/officeart/2005/8/layout/orgChart1"/>
    <dgm:cxn modelId="{A73FE25C-590F-42F1-952E-A30FD42E532B}" type="presParOf" srcId="{3445C70A-1CA8-4B0D-BD34-8A926B7DD896}" destId="{20DB1DF3-F278-4CFE-9D17-B20268A74D29}" srcOrd="2" destOrd="0" presId="urn:microsoft.com/office/officeart/2005/8/layout/orgChart1"/>
    <dgm:cxn modelId="{FDB3BFD5-FF2F-4DD3-A7FF-C904F125AA36}" type="presParOf" srcId="{3D4D0684-CF34-4E0A-A4F0-B54D3C6997B2}" destId="{0BD1B467-5824-4229-8A13-ECF6F831C8CC}" srcOrd="2" destOrd="0" presId="urn:microsoft.com/office/officeart/2005/8/layout/orgChart1"/>
    <dgm:cxn modelId="{2215EC5E-E280-4C04-9353-C15DBA915837}" type="presParOf" srcId="{3D4D0684-CF34-4E0A-A4F0-B54D3C6997B2}" destId="{FAD42507-EE07-4CED-914D-FEF5595F202C}" srcOrd="3" destOrd="0" presId="urn:microsoft.com/office/officeart/2005/8/layout/orgChart1"/>
    <dgm:cxn modelId="{DBDFA29C-405C-45D3-92A4-39DF4B3E6B46}" type="presParOf" srcId="{FAD42507-EE07-4CED-914D-FEF5595F202C}" destId="{352CF2BA-31BE-4CA7-9F9F-7A7733B5E4DE}" srcOrd="0" destOrd="0" presId="urn:microsoft.com/office/officeart/2005/8/layout/orgChart1"/>
    <dgm:cxn modelId="{0C1D65CA-882A-448E-868A-81D611E03B46}" type="presParOf" srcId="{352CF2BA-31BE-4CA7-9F9F-7A7733B5E4DE}" destId="{15BB6B25-1777-4A9A-A8D0-D12CAD2FFE09}" srcOrd="0" destOrd="0" presId="urn:microsoft.com/office/officeart/2005/8/layout/orgChart1"/>
    <dgm:cxn modelId="{69B492CB-940C-4B67-89CD-7AD36808383B}" type="presParOf" srcId="{352CF2BA-31BE-4CA7-9F9F-7A7733B5E4DE}" destId="{F3BC674D-35B8-4DAA-AD35-88CDFA127CDD}" srcOrd="1" destOrd="0" presId="urn:microsoft.com/office/officeart/2005/8/layout/orgChart1"/>
    <dgm:cxn modelId="{072BF1B0-09A0-45A1-BCEB-915437691A81}" type="presParOf" srcId="{FAD42507-EE07-4CED-914D-FEF5595F202C}" destId="{FE424FAE-65FF-4EDF-805F-BE9914BF507B}" srcOrd="1" destOrd="0" presId="urn:microsoft.com/office/officeart/2005/8/layout/orgChart1"/>
    <dgm:cxn modelId="{85BACE59-4278-47B3-93F0-38CBCF4FE08F}" type="presParOf" srcId="{FE424FAE-65FF-4EDF-805F-BE9914BF507B}" destId="{D1A58065-E288-4F93-BFC7-32278877CF06}" srcOrd="0" destOrd="0" presId="urn:microsoft.com/office/officeart/2005/8/layout/orgChart1"/>
    <dgm:cxn modelId="{F390E3EE-7969-4D7C-A49F-BFB948AEF3AE}" type="presParOf" srcId="{FE424FAE-65FF-4EDF-805F-BE9914BF507B}" destId="{E60D0B4E-9862-461C-B158-D769532A4B82}" srcOrd="1" destOrd="0" presId="urn:microsoft.com/office/officeart/2005/8/layout/orgChart1"/>
    <dgm:cxn modelId="{58EB4427-7EB6-459B-8660-58DA1A9AD210}" type="presParOf" srcId="{E60D0B4E-9862-461C-B158-D769532A4B82}" destId="{68D4EAE1-448B-4116-9EAC-1FEA1A802A18}" srcOrd="0" destOrd="0" presId="urn:microsoft.com/office/officeart/2005/8/layout/orgChart1"/>
    <dgm:cxn modelId="{C40CADD3-9029-4795-98B2-44ECBB7EC67B}" type="presParOf" srcId="{68D4EAE1-448B-4116-9EAC-1FEA1A802A18}" destId="{442E97E3-3793-4134-B984-A84FF7E03117}" srcOrd="0" destOrd="0" presId="urn:microsoft.com/office/officeart/2005/8/layout/orgChart1"/>
    <dgm:cxn modelId="{EB8A0B31-595E-4326-9AAD-5EAE93851FB3}" type="presParOf" srcId="{68D4EAE1-448B-4116-9EAC-1FEA1A802A18}" destId="{DEBA92A9-A678-40EE-8F81-BDD9A1C58C86}" srcOrd="1" destOrd="0" presId="urn:microsoft.com/office/officeart/2005/8/layout/orgChart1"/>
    <dgm:cxn modelId="{F013A574-C0F1-407A-B0CD-4B62692A17F7}" type="presParOf" srcId="{E60D0B4E-9862-461C-B158-D769532A4B82}" destId="{A4EC369D-30D5-4996-9C61-35EFD1D2BC56}" srcOrd="1" destOrd="0" presId="urn:microsoft.com/office/officeart/2005/8/layout/orgChart1"/>
    <dgm:cxn modelId="{72083FA2-E514-4028-BBBB-4FD70FED7D97}" type="presParOf" srcId="{E60D0B4E-9862-461C-B158-D769532A4B82}" destId="{3CC38A0A-EC6A-4B75-A532-FC4E644A82BA}" srcOrd="2" destOrd="0" presId="urn:microsoft.com/office/officeart/2005/8/layout/orgChart1"/>
    <dgm:cxn modelId="{3360BBFA-622F-4316-AB37-119A323E5686}" type="presParOf" srcId="{FE424FAE-65FF-4EDF-805F-BE9914BF507B}" destId="{22B004E7-FBB6-40A9-B7B7-D8F150A074D2}" srcOrd="2" destOrd="0" presId="urn:microsoft.com/office/officeart/2005/8/layout/orgChart1"/>
    <dgm:cxn modelId="{7E8CE8F5-623B-4C8F-9A74-FAE64797F0ED}" type="presParOf" srcId="{FE424FAE-65FF-4EDF-805F-BE9914BF507B}" destId="{7FDD4336-5FF0-41E2-AA01-03B182B7EFC2}" srcOrd="3" destOrd="0" presId="urn:microsoft.com/office/officeart/2005/8/layout/orgChart1"/>
    <dgm:cxn modelId="{040E0208-F59A-4C3C-AEF5-02EA1AFC93A0}" type="presParOf" srcId="{7FDD4336-5FF0-41E2-AA01-03B182B7EFC2}" destId="{53146D1A-E6A5-4C5E-B64C-1711E501D97F}" srcOrd="0" destOrd="0" presId="urn:microsoft.com/office/officeart/2005/8/layout/orgChart1"/>
    <dgm:cxn modelId="{B08507EB-DA9D-4CA8-9E18-820FB10B8758}" type="presParOf" srcId="{53146D1A-E6A5-4C5E-B64C-1711E501D97F}" destId="{79BC7033-831D-4BD7-A8E0-3616B7DEDD4D}" srcOrd="0" destOrd="0" presId="urn:microsoft.com/office/officeart/2005/8/layout/orgChart1"/>
    <dgm:cxn modelId="{B8726148-F6CC-44AB-A4C2-280FB3F898B0}" type="presParOf" srcId="{53146D1A-E6A5-4C5E-B64C-1711E501D97F}" destId="{F06DF8A8-53D4-41D9-A5AF-FC7F52A6DB9E}" srcOrd="1" destOrd="0" presId="urn:microsoft.com/office/officeart/2005/8/layout/orgChart1"/>
    <dgm:cxn modelId="{2B80D594-A44B-4C0D-B422-F36E92A6CAE7}" type="presParOf" srcId="{7FDD4336-5FF0-41E2-AA01-03B182B7EFC2}" destId="{5BA397D6-99A6-434D-81F4-4ADED6793DEB}" srcOrd="1" destOrd="0" presId="urn:microsoft.com/office/officeart/2005/8/layout/orgChart1"/>
    <dgm:cxn modelId="{291AA129-6E26-4B9B-9BFD-2455936B5195}" type="presParOf" srcId="{7FDD4336-5FF0-41E2-AA01-03B182B7EFC2}" destId="{C0CAC7B8-B8A8-4D1A-B899-33405E40AF8E}" srcOrd="2" destOrd="0" presId="urn:microsoft.com/office/officeart/2005/8/layout/orgChart1"/>
    <dgm:cxn modelId="{AB0AC25D-2316-4F5E-AFC1-EDB4CAF0B2A7}" type="presParOf" srcId="{FE424FAE-65FF-4EDF-805F-BE9914BF507B}" destId="{7936048F-2254-4F36-AF81-4943283085F0}" srcOrd="4" destOrd="0" presId="urn:microsoft.com/office/officeart/2005/8/layout/orgChart1"/>
    <dgm:cxn modelId="{303711E2-938A-43FA-AF85-5D1EE906E0AB}" type="presParOf" srcId="{FE424FAE-65FF-4EDF-805F-BE9914BF507B}" destId="{562E0755-6873-4A57-B50A-095E5BB23A48}" srcOrd="5" destOrd="0" presId="urn:microsoft.com/office/officeart/2005/8/layout/orgChart1"/>
    <dgm:cxn modelId="{947D736A-54EB-4F85-84B6-355971F82CD8}" type="presParOf" srcId="{562E0755-6873-4A57-B50A-095E5BB23A48}" destId="{A4482EAD-09CE-4B3C-A5CE-948E2B5DCC9C}" srcOrd="0" destOrd="0" presId="urn:microsoft.com/office/officeart/2005/8/layout/orgChart1"/>
    <dgm:cxn modelId="{962C20C0-8B21-4412-BC2E-622724EF8E8B}" type="presParOf" srcId="{A4482EAD-09CE-4B3C-A5CE-948E2B5DCC9C}" destId="{3EDC32CD-894A-44F5-A8A0-488A0B4513DC}" srcOrd="0" destOrd="0" presId="urn:microsoft.com/office/officeart/2005/8/layout/orgChart1"/>
    <dgm:cxn modelId="{6052AE2E-65E1-4C24-A04C-8530CD29B892}" type="presParOf" srcId="{A4482EAD-09CE-4B3C-A5CE-948E2B5DCC9C}" destId="{B06F68C7-E223-4F07-9581-C6E322EC1CE6}" srcOrd="1" destOrd="0" presId="urn:microsoft.com/office/officeart/2005/8/layout/orgChart1"/>
    <dgm:cxn modelId="{D31C4B6B-716E-458E-8771-42589DB3F558}" type="presParOf" srcId="{562E0755-6873-4A57-B50A-095E5BB23A48}" destId="{C61F4F3B-E8D7-463C-94F8-0636533B7D6F}" srcOrd="1" destOrd="0" presId="urn:microsoft.com/office/officeart/2005/8/layout/orgChart1"/>
    <dgm:cxn modelId="{FC4F8D71-A1F3-4905-A361-D3E6A178EFB4}" type="presParOf" srcId="{562E0755-6873-4A57-B50A-095E5BB23A48}" destId="{21A046F6-10C9-45C4-9AFA-BEA7108EDD25}" srcOrd="2" destOrd="0" presId="urn:microsoft.com/office/officeart/2005/8/layout/orgChart1"/>
    <dgm:cxn modelId="{AB84A3DB-23A7-4C61-BBD0-73FB151DA81B}" type="presParOf" srcId="{FAD42507-EE07-4CED-914D-FEF5595F202C}" destId="{5167E0AE-ECB4-4958-9F39-3A9B99F36542}" srcOrd="2" destOrd="0" presId="urn:microsoft.com/office/officeart/2005/8/layout/orgChart1"/>
    <dgm:cxn modelId="{DADC370C-BBD9-44DC-80CC-F54E2000A812}" type="presParOf" srcId="{3D4D0684-CF34-4E0A-A4F0-B54D3C6997B2}" destId="{CB3BD0C0-11ED-4465-AFA7-B536D7A9A966}" srcOrd="4" destOrd="0" presId="urn:microsoft.com/office/officeart/2005/8/layout/orgChart1"/>
    <dgm:cxn modelId="{D2BFC0D6-0B70-4183-A98E-F8998E72374C}" type="presParOf" srcId="{3D4D0684-CF34-4E0A-A4F0-B54D3C6997B2}" destId="{1B0B7BBD-5028-44E1-8442-D4F80A0B0BC6}" srcOrd="5" destOrd="0" presId="urn:microsoft.com/office/officeart/2005/8/layout/orgChart1"/>
    <dgm:cxn modelId="{20C4D15D-63DE-4825-87FB-B430749AE75B}" type="presParOf" srcId="{1B0B7BBD-5028-44E1-8442-D4F80A0B0BC6}" destId="{87E140CC-73D0-4A85-91F7-0E90D654086D}" srcOrd="0" destOrd="0" presId="urn:microsoft.com/office/officeart/2005/8/layout/orgChart1"/>
    <dgm:cxn modelId="{42FEF5FE-A475-4664-9381-F81F248E2F4E}" type="presParOf" srcId="{87E140CC-73D0-4A85-91F7-0E90D654086D}" destId="{264BEC24-F6EF-4886-A1E9-90CC35DE52F9}" srcOrd="0" destOrd="0" presId="urn:microsoft.com/office/officeart/2005/8/layout/orgChart1"/>
    <dgm:cxn modelId="{F93B1B67-4B9B-4739-94D7-D48782DE44F1}" type="presParOf" srcId="{87E140CC-73D0-4A85-91F7-0E90D654086D}" destId="{248680A2-AE60-4342-B5D6-B64AA5102C80}" srcOrd="1" destOrd="0" presId="urn:microsoft.com/office/officeart/2005/8/layout/orgChart1"/>
    <dgm:cxn modelId="{E7424EFD-79F2-4CBA-83E5-4ECE5AD59C9F}" type="presParOf" srcId="{1B0B7BBD-5028-44E1-8442-D4F80A0B0BC6}" destId="{D2C0DEDD-A1AD-436F-B61B-2A4142226FF5}" srcOrd="1" destOrd="0" presId="urn:microsoft.com/office/officeart/2005/8/layout/orgChart1"/>
    <dgm:cxn modelId="{D9BD5B88-480E-461F-96BA-F1D825AF9655}" type="presParOf" srcId="{D2C0DEDD-A1AD-436F-B61B-2A4142226FF5}" destId="{9F0AAA8C-9EDA-429C-94F6-072835FD4AE4}" srcOrd="0" destOrd="0" presId="urn:microsoft.com/office/officeart/2005/8/layout/orgChart1"/>
    <dgm:cxn modelId="{8162E5F8-1AE5-4E9D-95DA-5EAB6FDA44D6}" type="presParOf" srcId="{D2C0DEDD-A1AD-436F-B61B-2A4142226FF5}" destId="{4F090CB2-DCF6-4845-9CB6-B5858104BD12}" srcOrd="1" destOrd="0" presId="urn:microsoft.com/office/officeart/2005/8/layout/orgChart1"/>
    <dgm:cxn modelId="{441047B8-DA38-465E-B626-3F2AA69BB418}" type="presParOf" srcId="{4F090CB2-DCF6-4845-9CB6-B5858104BD12}" destId="{159DFB6A-90EF-426F-A81E-1CC5629BE759}" srcOrd="0" destOrd="0" presId="urn:microsoft.com/office/officeart/2005/8/layout/orgChart1"/>
    <dgm:cxn modelId="{B5E36257-77C6-4BF7-BD55-C270FB402BD3}" type="presParOf" srcId="{159DFB6A-90EF-426F-A81E-1CC5629BE759}" destId="{8DB305E9-FC35-4AF1-818C-594B001C0743}" srcOrd="0" destOrd="0" presId="urn:microsoft.com/office/officeart/2005/8/layout/orgChart1"/>
    <dgm:cxn modelId="{18003D9A-EA89-4630-842B-2D5D9E9629BC}" type="presParOf" srcId="{159DFB6A-90EF-426F-A81E-1CC5629BE759}" destId="{D0C6E2C6-1774-4450-A2FA-0A5680BC406A}" srcOrd="1" destOrd="0" presId="urn:microsoft.com/office/officeart/2005/8/layout/orgChart1"/>
    <dgm:cxn modelId="{3E91D3A2-8C84-444C-BDC4-7AC1FA697574}" type="presParOf" srcId="{4F090CB2-DCF6-4845-9CB6-B5858104BD12}" destId="{BB45F153-5CF4-462D-8973-1084F3FA5528}" srcOrd="1" destOrd="0" presId="urn:microsoft.com/office/officeart/2005/8/layout/orgChart1"/>
    <dgm:cxn modelId="{BE764504-C07E-4D5E-988E-DC9751AE99AF}" type="presParOf" srcId="{4F090CB2-DCF6-4845-9CB6-B5858104BD12}" destId="{FF341227-BEF4-469C-B256-165B78BA163F}" srcOrd="2" destOrd="0" presId="urn:microsoft.com/office/officeart/2005/8/layout/orgChart1"/>
    <dgm:cxn modelId="{5C37E28F-5A8B-4B36-97E4-0A6927B45D78}" type="presParOf" srcId="{1B0B7BBD-5028-44E1-8442-D4F80A0B0BC6}" destId="{E338272C-1093-4F9A-8280-FFECC417D1A2}" srcOrd="2" destOrd="0" presId="urn:microsoft.com/office/officeart/2005/8/layout/orgChart1"/>
    <dgm:cxn modelId="{50DB4B86-4FAB-4E14-ACD0-0EE14BE8A221}" type="presParOf" srcId="{975A918B-CDC5-42DE-936C-7C12C2C0E7AC}" destId="{99A86AAC-82F1-4A42-9DA0-52FA4CC37AA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AAA8C-9EDA-429C-94F6-072835FD4AE4}">
      <dsp:nvSpPr>
        <dsp:cNvPr id="0" name=""/>
        <dsp:cNvSpPr/>
      </dsp:nvSpPr>
      <dsp:spPr>
        <a:xfrm>
          <a:off x="10631645" y="2607947"/>
          <a:ext cx="587098" cy="1067111"/>
        </a:xfrm>
        <a:custGeom>
          <a:avLst/>
          <a:gdLst/>
          <a:ahLst/>
          <a:cxnLst/>
          <a:rect l="0" t="0" r="0" b="0"/>
          <a:pathLst>
            <a:path>
              <a:moveTo>
                <a:pt x="587098" y="0"/>
              </a:moveTo>
              <a:lnTo>
                <a:pt x="587098" y="1067111"/>
              </a:lnTo>
              <a:lnTo>
                <a:pt x="0" y="1067111"/>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3BD0C0-11ED-4465-AFA7-B536D7A9A966}">
      <dsp:nvSpPr>
        <dsp:cNvPr id="0" name=""/>
        <dsp:cNvSpPr/>
      </dsp:nvSpPr>
      <dsp:spPr>
        <a:xfrm>
          <a:off x="6143895" y="690629"/>
          <a:ext cx="3528209" cy="566274"/>
        </a:xfrm>
        <a:custGeom>
          <a:avLst/>
          <a:gdLst/>
          <a:ahLst/>
          <a:cxnLst/>
          <a:rect l="0" t="0" r="0" b="0"/>
          <a:pathLst>
            <a:path>
              <a:moveTo>
                <a:pt x="0" y="0"/>
              </a:moveTo>
              <a:lnTo>
                <a:pt x="0" y="421242"/>
              </a:lnTo>
              <a:lnTo>
                <a:pt x="3528209" y="421242"/>
              </a:lnTo>
              <a:lnTo>
                <a:pt x="3528209" y="566274"/>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36048F-2254-4F36-AF81-4943283085F0}">
      <dsp:nvSpPr>
        <dsp:cNvPr id="0" name=""/>
        <dsp:cNvSpPr/>
      </dsp:nvSpPr>
      <dsp:spPr>
        <a:xfrm>
          <a:off x="7057977" y="1992548"/>
          <a:ext cx="91440" cy="3422903"/>
        </a:xfrm>
        <a:custGeom>
          <a:avLst/>
          <a:gdLst/>
          <a:ahLst/>
          <a:cxnLst/>
          <a:rect l="0" t="0" r="0" b="0"/>
          <a:pathLst>
            <a:path>
              <a:moveTo>
                <a:pt x="62149" y="0"/>
              </a:moveTo>
              <a:lnTo>
                <a:pt x="62149" y="3422903"/>
              </a:lnTo>
              <a:lnTo>
                <a:pt x="45720" y="3422903"/>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B004E7-FBB6-40A9-B7B7-D8F150A074D2}">
      <dsp:nvSpPr>
        <dsp:cNvPr id="0" name=""/>
        <dsp:cNvSpPr/>
      </dsp:nvSpPr>
      <dsp:spPr>
        <a:xfrm>
          <a:off x="6637867" y="1992548"/>
          <a:ext cx="482258" cy="2246889"/>
        </a:xfrm>
        <a:custGeom>
          <a:avLst/>
          <a:gdLst/>
          <a:ahLst/>
          <a:cxnLst/>
          <a:rect l="0" t="0" r="0" b="0"/>
          <a:pathLst>
            <a:path>
              <a:moveTo>
                <a:pt x="482258" y="0"/>
              </a:moveTo>
              <a:lnTo>
                <a:pt x="482258" y="2246889"/>
              </a:lnTo>
              <a:lnTo>
                <a:pt x="0" y="2246889"/>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A58065-E288-4F93-BFC7-32278877CF06}">
      <dsp:nvSpPr>
        <dsp:cNvPr id="0" name=""/>
        <dsp:cNvSpPr/>
      </dsp:nvSpPr>
      <dsp:spPr>
        <a:xfrm>
          <a:off x="6637867" y="1992548"/>
          <a:ext cx="482258" cy="916540"/>
        </a:xfrm>
        <a:custGeom>
          <a:avLst/>
          <a:gdLst/>
          <a:ahLst/>
          <a:cxnLst/>
          <a:rect l="0" t="0" r="0" b="0"/>
          <a:pathLst>
            <a:path>
              <a:moveTo>
                <a:pt x="482258" y="0"/>
              </a:moveTo>
              <a:lnTo>
                <a:pt x="482258" y="916540"/>
              </a:lnTo>
              <a:lnTo>
                <a:pt x="0" y="916540"/>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D1B467-5824-4229-8A13-ECF6F831C8CC}">
      <dsp:nvSpPr>
        <dsp:cNvPr id="0" name=""/>
        <dsp:cNvSpPr/>
      </dsp:nvSpPr>
      <dsp:spPr>
        <a:xfrm>
          <a:off x="5834103" y="690629"/>
          <a:ext cx="309792" cy="611290"/>
        </a:xfrm>
        <a:custGeom>
          <a:avLst/>
          <a:gdLst/>
          <a:ahLst/>
          <a:cxnLst/>
          <a:rect l="0" t="0" r="0" b="0"/>
          <a:pathLst>
            <a:path>
              <a:moveTo>
                <a:pt x="309792" y="0"/>
              </a:moveTo>
              <a:lnTo>
                <a:pt x="309792" y="466257"/>
              </a:lnTo>
              <a:lnTo>
                <a:pt x="0" y="466257"/>
              </a:lnTo>
              <a:lnTo>
                <a:pt x="0" y="611290"/>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FA7920-E147-4B97-BF94-77FB55EAADEE}">
      <dsp:nvSpPr>
        <dsp:cNvPr id="0" name=""/>
        <dsp:cNvSpPr/>
      </dsp:nvSpPr>
      <dsp:spPr>
        <a:xfrm>
          <a:off x="2647439" y="1958348"/>
          <a:ext cx="187242" cy="3148913"/>
        </a:xfrm>
        <a:custGeom>
          <a:avLst/>
          <a:gdLst/>
          <a:ahLst/>
          <a:cxnLst/>
          <a:rect l="0" t="0" r="0" b="0"/>
          <a:pathLst>
            <a:path>
              <a:moveTo>
                <a:pt x="187242" y="0"/>
              </a:moveTo>
              <a:lnTo>
                <a:pt x="187242" y="3148913"/>
              </a:lnTo>
              <a:lnTo>
                <a:pt x="0" y="3148913"/>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6405D5-840F-4992-A176-A364E88090EC}">
      <dsp:nvSpPr>
        <dsp:cNvPr id="0" name=""/>
        <dsp:cNvSpPr/>
      </dsp:nvSpPr>
      <dsp:spPr>
        <a:xfrm>
          <a:off x="2679125" y="1958348"/>
          <a:ext cx="155556" cy="1025377"/>
        </a:xfrm>
        <a:custGeom>
          <a:avLst/>
          <a:gdLst/>
          <a:ahLst/>
          <a:cxnLst/>
          <a:rect l="0" t="0" r="0" b="0"/>
          <a:pathLst>
            <a:path>
              <a:moveTo>
                <a:pt x="155556" y="0"/>
              </a:moveTo>
              <a:lnTo>
                <a:pt x="155556" y="1025377"/>
              </a:lnTo>
              <a:lnTo>
                <a:pt x="0" y="1025377"/>
              </a:lnTo>
            </a:path>
          </a:pathLst>
        </a:custGeom>
        <a:noFill/>
        <a:ln w="1905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EBE582-BA9F-45CE-ACBB-ABE97ECCFAC6}">
      <dsp:nvSpPr>
        <dsp:cNvPr id="0" name=""/>
        <dsp:cNvSpPr/>
      </dsp:nvSpPr>
      <dsp:spPr>
        <a:xfrm>
          <a:off x="1889277" y="690629"/>
          <a:ext cx="4254617" cy="577090"/>
        </a:xfrm>
        <a:custGeom>
          <a:avLst/>
          <a:gdLst/>
          <a:ahLst/>
          <a:cxnLst/>
          <a:rect l="0" t="0" r="0" b="0"/>
          <a:pathLst>
            <a:path>
              <a:moveTo>
                <a:pt x="4254617" y="0"/>
              </a:moveTo>
              <a:lnTo>
                <a:pt x="4254617" y="432058"/>
              </a:lnTo>
              <a:lnTo>
                <a:pt x="0" y="432058"/>
              </a:lnTo>
              <a:lnTo>
                <a:pt x="0" y="577090"/>
              </a:lnTo>
            </a:path>
          </a:pathLst>
        </a:cu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69262C-0D7E-4B1E-8C4D-2C5AFA97EAD4}">
      <dsp:nvSpPr>
        <dsp:cNvPr id="0" name=""/>
        <dsp:cNvSpPr/>
      </dsp:nvSpPr>
      <dsp:spPr>
        <a:xfrm>
          <a:off x="4401948" y="0"/>
          <a:ext cx="3483892" cy="690629"/>
        </a:xfrm>
        <a:prstGeom prst="rect">
          <a:avLst/>
        </a:prstGeom>
        <a:solidFill>
          <a:schemeClr val="accent4"/>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Clr>
              <a:srgbClr val="000066"/>
            </a:buClr>
            <a:buNone/>
          </a:pPr>
          <a:r>
            <a:rPr lang="es-DO" altLang="es-MX" sz="2000" b="1" i="1" kern="1200" dirty="0">
              <a:latin typeface="Cambria" panose="02040503050406030204" pitchFamily="18" charset="0"/>
              <a:ea typeface="Cambria" panose="02040503050406030204" pitchFamily="18" charset="0"/>
            </a:rPr>
            <a:t>Arquitectura Internacional de Emisores de Normas</a:t>
          </a:r>
          <a:endParaRPr lang="es-DO" sz="2000" b="1" i="1" kern="1200" dirty="0">
            <a:latin typeface="Cambria" panose="02040503050406030204" pitchFamily="18" charset="0"/>
            <a:ea typeface="Cambria" panose="02040503050406030204" pitchFamily="18" charset="0"/>
          </a:endParaRPr>
        </a:p>
      </dsp:txBody>
      <dsp:txXfrm>
        <a:off x="4401948" y="0"/>
        <a:ext cx="3483892" cy="690629"/>
      </dsp:txXfrm>
    </dsp:sp>
    <dsp:sp modelId="{D7359BCA-490C-4ECC-843F-1DFF46974F3A}">
      <dsp:nvSpPr>
        <dsp:cNvPr id="0" name=""/>
        <dsp:cNvSpPr/>
      </dsp:nvSpPr>
      <dsp:spPr>
        <a:xfrm>
          <a:off x="707521" y="1267719"/>
          <a:ext cx="2363512" cy="690629"/>
        </a:xfrm>
        <a:prstGeom prst="rect">
          <a:avLst/>
        </a:prstGeom>
        <a:solidFill>
          <a:schemeClr val="accent1">
            <a:lumMod val="20000"/>
            <a:lumOff val="8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DO" sz="2000" b="1" i="1" kern="1200" dirty="0">
              <a:latin typeface="Cambria" panose="02040503050406030204" pitchFamily="18" charset="0"/>
              <a:ea typeface="Cambria" panose="02040503050406030204" pitchFamily="18" charset="0"/>
            </a:rPr>
            <a:t>IFRS </a:t>
          </a:r>
          <a:r>
            <a:rPr lang="es-DO" sz="2000" b="1" i="1" kern="1200" dirty="0" err="1">
              <a:latin typeface="Cambria" panose="02040503050406030204" pitchFamily="18" charset="0"/>
              <a:ea typeface="Cambria" panose="02040503050406030204" pitchFamily="18" charset="0"/>
            </a:rPr>
            <a:t>Foundation</a:t>
          </a:r>
          <a:endParaRPr lang="es-DO" sz="2000" b="1" i="1" kern="1200" dirty="0">
            <a:latin typeface="Cambria" panose="02040503050406030204" pitchFamily="18" charset="0"/>
            <a:ea typeface="Cambria" panose="02040503050406030204" pitchFamily="18" charset="0"/>
          </a:endParaRPr>
        </a:p>
      </dsp:txBody>
      <dsp:txXfrm>
        <a:off x="707521" y="1267719"/>
        <a:ext cx="2363512" cy="690629"/>
      </dsp:txXfrm>
    </dsp:sp>
    <dsp:sp modelId="{250D8FB3-DECA-4D64-8890-D2D6909D8BDA}">
      <dsp:nvSpPr>
        <dsp:cNvPr id="0" name=""/>
        <dsp:cNvSpPr/>
      </dsp:nvSpPr>
      <dsp:spPr>
        <a:xfrm>
          <a:off x="527097" y="2313780"/>
          <a:ext cx="2152028" cy="1339889"/>
        </a:xfrm>
        <a:prstGeom prst="rect">
          <a:avLst/>
        </a:prstGeom>
        <a:solidFill>
          <a:schemeClr val="tx1">
            <a:lumMod val="95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DO" sz="2000" b="1" i="1" kern="1200" dirty="0">
              <a:latin typeface="Cambria" panose="02040503050406030204" pitchFamily="18" charset="0"/>
              <a:ea typeface="Cambria" panose="02040503050406030204" pitchFamily="18" charset="0"/>
            </a:rPr>
            <a:t>Consejo de Normas Internacionales de Contabilidad (IASB)</a:t>
          </a:r>
        </a:p>
      </dsp:txBody>
      <dsp:txXfrm>
        <a:off x="527097" y="2313780"/>
        <a:ext cx="2152028" cy="1339889"/>
      </dsp:txXfrm>
    </dsp:sp>
    <dsp:sp modelId="{A88F86A4-601C-471F-A373-3A7509C1BCAC}">
      <dsp:nvSpPr>
        <dsp:cNvPr id="0" name=""/>
        <dsp:cNvSpPr/>
      </dsp:nvSpPr>
      <dsp:spPr>
        <a:xfrm>
          <a:off x="192418" y="4430580"/>
          <a:ext cx="2455021" cy="1353363"/>
        </a:xfrm>
        <a:prstGeom prst="rect">
          <a:avLst/>
        </a:prstGeom>
        <a:solidFill>
          <a:schemeClr val="tx1">
            <a:lumMod val="95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DO" sz="2000" b="1" i="1" kern="1200" dirty="0">
              <a:latin typeface="Cambria" panose="02040503050406030204" pitchFamily="18" charset="0"/>
              <a:ea typeface="Cambria" panose="02040503050406030204" pitchFamily="18" charset="0"/>
            </a:rPr>
            <a:t>Consejo de Normas Internacionales de Sostenibilidad (ISSB</a:t>
          </a:r>
          <a:r>
            <a:rPr lang="es-DO" sz="2000" i="1" kern="1200" dirty="0">
              <a:latin typeface="Cambria" panose="02040503050406030204" pitchFamily="18" charset="0"/>
              <a:ea typeface="Cambria" panose="02040503050406030204" pitchFamily="18" charset="0"/>
            </a:rPr>
            <a:t>)</a:t>
          </a:r>
        </a:p>
      </dsp:txBody>
      <dsp:txXfrm>
        <a:off x="192418" y="4430580"/>
        <a:ext cx="2455021" cy="1353363"/>
      </dsp:txXfrm>
    </dsp:sp>
    <dsp:sp modelId="{15BB6B25-1777-4A9A-A8D0-D12CAD2FFE09}">
      <dsp:nvSpPr>
        <dsp:cNvPr id="0" name=""/>
        <dsp:cNvSpPr/>
      </dsp:nvSpPr>
      <dsp:spPr>
        <a:xfrm>
          <a:off x="4226573" y="1301919"/>
          <a:ext cx="3215058" cy="690629"/>
        </a:xfrm>
        <a:prstGeom prst="rect">
          <a:avLst/>
        </a:prstGeom>
        <a:solidFill>
          <a:schemeClr val="accent1">
            <a:lumMod val="20000"/>
            <a:lumOff val="8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DO" sz="2000" b="1" i="1" kern="1200" dirty="0">
              <a:latin typeface="Cambria" panose="02040503050406030204" pitchFamily="18" charset="0"/>
              <a:ea typeface="Cambria" panose="02040503050406030204" pitchFamily="18" charset="0"/>
            </a:rPr>
            <a:t>IFAC</a:t>
          </a:r>
        </a:p>
      </dsp:txBody>
      <dsp:txXfrm>
        <a:off x="4226573" y="1301919"/>
        <a:ext cx="3215058" cy="690629"/>
      </dsp:txXfrm>
    </dsp:sp>
    <dsp:sp modelId="{442E97E3-3793-4134-B984-A84FF7E03117}">
      <dsp:nvSpPr>
        <dsp:cNvPr id="0" name=""/>
        <dsp:cNvSpPr/>
      </dsp:nvSpPr>
      <dsp:spPr>
        <a:xfrm>
          <a:off x="3308593" y="2282612"/>
          <a:ext cx="3329274" cy="1252953"/>
        </a:xfrm>
        <a:prstGeom prst="rect">
          <a:avLst/>
        </a:prstGeom>
        <a:solidFill>
          <a:schemeClr val="accent6">
            <a:lumMod val="20000"/>
            <a:lumOff val="8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DO" sz="2000" b="1" i="1" kern="1200" dirty="0">
              <a:latin typeface="Cambria" panose="02040503050406030204" pitchFamily="18" charset="0"/>
              <a:ea typeface="Cambria" panose="02040503050406030204" pitchFamily="18" charset="0"/>
            </a:rPr>
            <a:t>Consejo de Normas Internacionales de Auditoría y de Aseguramiento (IAASB)</a:t>
          </a:r>
        </a:p>
      </dsp:txBody>
      <dsp:txXfrm>
        <a:off x="3308593" y="2282612"/>
        <a:ext cx="3329274" cy="1252953"/>
      </dsp:txXfrm>
    </dsp:sp>
    <dsp:sp modelId="{79BC7033-831D-4BD7-A8E0-3616B7DEDD4D}">
      <dsp:nvSpPr>
        <dsp:cNvPr id="0" name=""/>
        <dsp:cNvSpPr/>
      </dsp:nvSpPr>
      <dsp:spPr>
        <a:xfrm>
          <a:off x="3393181" y="3825630"/>
          <a:ext cx="3244686" cy="827615"/>
        </a:xfrm>
        <a:prstGeom prst="rect">
          <a:avLst/>
        </a:prstGeom>
        <a:solidFill>
          <a:schemeClr val="accent6">
            <a:lumMod val="20000"/>
            <a:lumOff val="8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DO" sz="2000" b="1" i="1" kern="1200" dirty="0">
              <a:latin typeface="Cambria" panose="02040503050406030204" pitchFamily="18" charset="0"/>
              <a:ea typeface="Cambria" panose="02040503050406030204" pitchFamily="18" charset="0"/>
            </a:rPr>
            <a:t>Consejo de Normas Internacionales de Ética para Contadores (IESBA)</a:t>
          </a:r>
        </a:p>
      </dsp:txBody>
      <dsp:txXfrm>
        <a:off x="3393181" y="3825630"/>
        <a:ext cx="3244686" cy="827615"/>
      </dsp:txXfrm>
    </dsp:sp>
    <dsp:sp modelId="{3EDC32CD-894A-44F5-A8A0-488A0B4513DC}">
      <dsp:nvSpPr>
        <dsp:cNvPr id="0" name=""/>
        <dsp:cNvSpPr/>
      </dsp:nvSpPr>
      <dsp:spPr>
        <a:xfrm>
          <a:off x="3218023" y="4891554"/>
          <a:ext cx="3885673" cy="1047795"/>
        </a:xfrm>
        <a:prstGeom prst="rect">
          <a:avLst/>
        </a:prstGeom>
        <a:solidFill>
          <a:schemeClr val="accent6">
            <a:lumMod val="20000"/>
            <a:lumOff val="8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DO" sz="2000" b="1" i="1" kern="1200" dirty="0">
              <a:latin typeface="Cambria" panose="02040503050406030204" pitchFamily="18" charset="0"/>
              <a:ea typeface="Cambria" panose="02040503050406030204" pitchFamily="18" charset="0"/>
            </a:rPr>
            <a:t>Consejo de Normas Internacionales de Contabilidad del Sector Público (IPSASB)</a:t>
          </a:r>
        </a:p>
      </dsp:txBody>
      <dsp:txXfrm>
        <a:off x="3218023" y="4891554"/>
        <a:ext cx="3885673" cy="1047795"/>
      </dsp:txXfrm>
    </dsp:sp>
    <dsp:sp modelId="{264BEC24-F6EF-4886-A1E9-90CC35DE52F9}">
      <dsp:nvSpPr>
        <dsp:cNvPr id="0" name=""/>
        <dsp:cNvSpPr/>
      </dsp:nvSpPr>
      <dsp:spPr>
        <a:xfrm>
          <a:off x="7738805" y="1256904"/>
          <a:ext cx="3866598" cy="1351043"/>
        </a:xfrm>
        <a:prstGeom prst="rect">
          <a:avLst/>
        </a:prstGeom>
        <a:solidFill>
          <a:schemeClr val="accent1">
            <a:lumMod val="20000"/>
            <a:lumOff val="8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DO" sz="2000" b="1" i="1" kern="1200" dirty="0">
              <a:latin typeface="Cambria" panose="02040503050406030204" pitchFamily="18" charset="0"/>
              <a:ea typeface="Cambria" panose="02040503050406030204" pitchFamily="18" charset="0"/>
            </a:rPr>
            <a:t>Proyecto IFR4NPO (International </a:t>
          </a:r>
          <a:r>
            <a:rPr lang="es-DO" sz="2000" b="1" i="1" kern="1200" dirty="0" err="1">
              <a:latin typeface="Cambria" panose="02040503050406030204" pitchFamily="18" charset="0"/>
              <a:ea typeface="Cambria" panose="02040503050406030204" pitchFamily="18" charset="0"/>
            </a:rPr>
            <a:t>Financial</a:t>
          </a:r>
          <a:r>
            <a:rPr lang="es-DO" sz="2000" b="1" i="1" kern="1200" dirty="0">
              <a:latin typeface="Cambria" panose="02040503050406030204" pitchFamily="18" charset="0"/>
              <a:ea typeface="Cambria" panose="02040503050406030204" pitchFamily="18" charset="0"/>
            </a:rPr>
            <a:t> </a:t>
          </a:r>
          <a:r>
            <a:rPr lang="es-DO" sz="2000" b="1" i="1" kern="1200" dirty="0" err="1">
              <a:latin typeface="Cambria" panose="02040503050406030204" pitchFamily="18" charset="0"/>
              <a:ea typeface="Cambria" panose="02040503050406030204" pitchFamily="18" charset="0"/>
            </a:rPr>
            <a:t>Reporting</a:t>
          </a:r>
          <a:r>
            <a:rPr lang="es-DO" sz="2000" b="1" i="1" kern="1200" dirty="0">
              <a:latin typeface="Cambria" panose="02040503050406030204" pitchFamily="18" charset="0"/>
              <a:ea typeface="Cambria" panose="02040503050406030204" pitchFamily="18" charset="0"/>
            </a:rPr>
            <a:t> </a:t>
          </a:r>
          <a:r>
            <a:rPr lang="es-DO" sz="2000" b="1" i="1" kern="1200" dirty="0" err="1">
              <a:latin typeface="Cambria" panose="02040503050406030204" pitchFamily="18" charset="0"/>
              <a:ea typeface="Cambria" panose="02040503050406030204" pitchFamily="18" charset="0"/>
            </a:rPr>
            <a:t>for</a:t>
          </a:r>
          <a:r>
            <a:rPr lang="es-DO" sz="2000" b="1" i="1" kern="1200" dirty="0">
              <a:latin typeface="Cambria" panose="02040503050406030204" pitchFamily="18" charset="0"/>
              <a:ea typeface="Cambria" panose="02040503050406030204" pitchFamily="18" charset="0"/>
            </a:rPr>
            <a:t> Non-</a:t>
          </a:r>
          <a:r>
            <a:rPr lang="es-DO" sz="2000" b="1" i="1" kern="1200" dirty="0" err="1">
              <a:latin typeface="Cambria" panose="02040503050406030204" pitchFamily="18" charset="0"/>
              <a:ea typeface="Cambria" panose="02040503050406030204" pitchFamily="18" charset="0"/>
            </a:rPr>
            <a:t>Profit</a:t>
          </a:r>
          <a:r>
            <a:rPr lang="es-DO" sz="2000" b="1" i="1" kern="1200" dirty="0">
              <a:latin typeface="Cambria" panose="02040503050406030204" pitchFamily="18" charset="0"/>
              <a:ea typeface="Cambria" panose="02040503050406030204" pitchFamily="18" charset="0"/>
            </a:rPr>
            <a:t> </a:t>
          </a:r>
          <a:r>
            <a:rPr lang="es-DO" sz="2000" b="1" i="1" kern="1200" dirty="0" err="1">
              <a:latin typeface="Cambria" panose="02040503050406030204" pitchFamily="18" charset="0"/>
              <a:ea typeface="Cambria" panose="02040503050406030204" pitchFamily="18" charset="0"/>
            </a:rPr>
            <a:t>Organisations</a:t>
          </a:r>
          <a:r>
            <a:rPr lang="es-DO" sz="2000" b="1" i="1" kern="1200" dirty="0">
              <a:latin typeface="Cambria" panose="02040503050406030204" pitchFamily="18" charset="0"/>
              <a:ea typeface="Cambria" panose="02040503050406030204" pitchFamily="18" charset="0"/>
            </a:rPr>
            <a:t>)</a:t>
          </a:r>
        </a:p>
      </dsp:txBody>
      <dsp:txXfrm>
        <a:off x="7738805" y="1256904"/>
        <a:ext cx="3866598" cy="1351043"/>
      </dsp:txXfrm>
    </dsp:sp>
    <dsp:sp modelId="{8DB305E9-FC35-4AF1-818C-594B001C0743}">
      <dsp:nvSpPr>
        <dsp:cNvPr id="0" name=""/>
        <dsp:cNvSpPr/>
      </dsp:nvSpPr>
      <dsp:spPr>
        <a:xfrm>
          <a:off x="7611095" y="2943026"/>
          <a:ext cx="3020549" cy="1464064"/>
        </a:xfrm>
        <a:prstGeom prst="rect">
          <a:avLst/>
        </a:prstGeom>
        <a:solidFill>
          <a:schemeClr val="accent2">
            <a:lumMod val="20000"/>
            <a:lumOff val="8000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b="1" i="1" kern="1200" dirty="0">
              <a:latin typeface="Cambria" panose="02040503050406030204" pitchFamily="18" charset="0"/>
              <a:ea typeface="Cambria" panose="02040503050406030204" pitchFamily="18" charset="0"/>
            </a:rPr>
            <a:t>Fundación Internacional para la Elaboración de Informes de Organizaciones sin Fines de Lucro (INPRF)</a:t>
          </a:r>
          <a:endParaRPr lang="es-DO" sz="2000" b="1" kern="1200" dirty="0">
            <a:latin typeface="Cambria" panose="02040503050406030204" pitchFamily="18" charset="0"/>
            <a:ea typeface="Cambria" panose="02040503050406030204" pitchFamily="18" charset="0"/>
          </a:endParaRPr>
        </a:p>
      </dsp:txBody>
      <dsp:txXfrm>
        <a:off x="7611095" y="2943026"/>
        <a:ext cx="3020549" cy="146406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E3708-A3F5-D15D-F52C-EA19CC4B72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087363-F18E-804F-1234-1553B30AE3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D100AD-F5E4-3A81-1F2C-42A81E2C2E4A}"/>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5" name="Footer Placeholder 4">
            <a:extLst>
              <a:ext uri="{FF2B5EF4-FFF2-40B4-BE49-F238E27FC236}">
                <a16:creationId xmlns:a16="http://schemas.microsoft.com/office/drawing/2014/main" id="{B3C3BB95-1978-AC4D-C391-BA445D3700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A81AED-9E7E-6609-8A88-E8BD6E028089}"/>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549769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4181F-A8DE-C77B-DE17-B8FA3BE089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1437D7-ABBA-0B17-00BD-49ADBD6DD2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6C02E8-0E0D-8AAF-7A95-FCFC6C531D71}"/>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5" name="Footer Placeholder 4">
            <a:extLst>
              <a:ext uri="{FF2B5EF4-FFF2-40B4-BE49-F238E27FC236}">
                <a16:creationId xmlns:a16="http://schemas.microsoft.com/office/drawing/2014/main" id="{83DB856F-E669-2E75-E200-A96D680BE1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8EF93-E29B-4894-8BEC-34C239DAF2B4}"/>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164873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A7AF02-DA6D-64AF-098F-ED004471A32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493883-1227-ADAD-BD31-0EB36AC531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586023-E1C1-3871-C824-AA1B1AF9B97A}"/>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5" name="Footer Placeholder 4">
            <a:extLst>
              <a:ext uri="{FF2B5EF4-FFF2-40B4-BE49-F238E27FC236}">
                <a16:creationId xmlns:a16="http://schemas.microsoft.com/office/drawing/2014/main" id="{F8692932-D9BA-1093-D05D-6C17D39DE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F6B23-7D31-58E4-E493-C6AFA452C692}"/>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544155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425322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044321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242510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872784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085398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3292550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911529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55591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C963-C332-D36E-A659-8933B43244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F4EE43-E7A9-41FC-5910-9E221E34FE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BEA04-1D4C-56CB-74C4-8A1BF17D43C5}"/>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5" name="Footer Placeholder 4">
            <a:extLst>
              <a:ext uri="{FF2B5EF4-FFF2-40B4-BE49-F238E27FC236}">
                <a16:creationId xmlns:a16="http://schemas.microsoft.com/office/drawing/2014/main" id="{DB887C93-3838-8C4F-ABC6-E05CB027EC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48D207-26CD-9BC9-B0B2-AA95068D0893}"/>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3495799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387746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679611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486773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1E354-8FDE-1EF5-920D-D8DC76B5478D}"/>
              </a:ext>
            </a:extLst>
          </p:cNvPr>
          <p:cNvSpPr>
            <a:spLocks noGrp="1"/>
          </p:cNvSpPr>
          <p:nvPr>
            <p:ph type="ctrTitle"/>
          </p:nvPr>
        </p:nvSpPr>
        <p:spPr>
          <a:xfrm>
            <a:off x="1524000" y="1121833"/>
            <a:ext cx="9144000" cy="2387600"/>
          </a:xfrm>
        </p:spPr>
        <p:txBody>
          <a:bodyPr anchor="b"/>
          <a:lstStyle>
            <a:lvl1pPr algn="ctr">
              <a:defRPr sz="8000"/>
            </a:lvl1pPr>
          </a:lstStyle>
          <a:p>
            <a:r>
              <a:rPr lang="es-ES"/>
              <a:t>Haga clic para modificar el estilo de título del patrón</a:t>
            </a:r>
            <a:endParaRPr lang="es-DO"/>
          </a:p>
        </p:txBody>
      </p:sp>
      <p:sp>
        <p:nvSpPr>
          <p:cNvPr id="3" name="Subtítulo 2">
            <a:extLst>
              <a:ext uri="{FF2B5EF4-FFF2-40B4-BE49-F238E27FC236}">
                <a16:creationId xmlns:a16="http://schemas.microsoft.com/office/drawing/2014/main" id="{35D032CC-4EB4-9396-241F-CD31D302CB3E}"/>
              </a:ext>
            </a:extLst>
          </p:cNvPr>
          <p:cNvSpPr>
            <a:spLocks noGrp="1"/>
          </p:cNvSpPr>
          <p:nvPr>
            <p:ph type="subTitle" idx="1"/>
          </p:nvPr>
        </p:nvSpPr>
        <p:spPr>
          <a:xfrm>
            <a:off x="1524000" y="3602569"/>
            <a:ext cx="9144000" cy="1655233"/>
          </a:xfrm>
        </p:spPr>
        <p:txBody>
          <a:bodyPr/>
          <a:lstStyle>
            <a:lvl1pPr marL="0" indent="0" algn="ctr">
              <a:buNone/>
              <a:defRPr sz="3200"/>
            </a:lvl1pPr>
            <a:lvl2pPr marL="609616" indent="0" algn="ctr">
              <a:buNone/>
              <a:defRPr sz="2667"/>
            </a:lvl2pPr>
            <a:lvl3pPr marL="1219231" indent="0" algn="ctr">
              <a:buNone/>
              <a:defRPr sz="2400"/>
            </a:lvl3pPr>
            <a:lvl4pPr marL="1828845" indent="0" algn="ctr">
              <a:buNone/>
              <a:defRPr sz="2133"/>
            </a:lvl4pPr>
            <a:lvl5pPr marL="2438461" indent="0" algn="ctr">
              <a:buNone/>
              <a:defRPr sz="2133"/>
            </a:lvl5pPr>
            <a:lvl6pPr marL="3048076" indent="0" algn="ctr">
              <a:buNone/>
              <a:defRPr sz="2133"/>
            </a:lvl6pPr>
            <a:lvl7pPr marL="3657692" indent="0" algn="ctr">
              <a:buNone/>
              <a:defRPr sz="2133"/>
            </a:lvl7pPr>
            <a:lvl8pPr marL="4267307" indent="0" algn="ctr">
              <a:buNone/>
              <a:defRPr sz="2133"/>
            </a:lvl8pPr>
            <a:lvl9pPr marL="4876922" indent="0" algn="ctr">
              <a:buNone/>
              <a:defRPr sz="2133"/>
            </a:lvl9pPr>
          </a:lstStyle>
          <a:p>
            <a:r>
              <a:rPr lang="es-ES"/>
              <a:t>Haga clic para modificar el estilo de subtítulo del patrón</a:t>
            </a:r>
            <a:endParaRPr lang="es-DO"/>
          </a:p>
        </p:txBody>
      </p:sp>
      <p:sp>
        <p:nvSpPr>
          <p:cNvPr id="4" name="Marcador de fecha 3">
            <a:extLst>
              <a:ext uri="{FF2B5EF4-FFF2-40B4-BE49-F238E27FC236}">
                <a16:creationId xmlns:a16="http://schemas.microsoft.com/office/drawing/2014/main" id="{1F27B393-7EE7-498F-8A90-956DF2802D07}"/>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5" name="Marcador de pie de página 4">
            <a:extLst>
              <a:ext uri="{FF2B5EF4-FFF2-40B4-BE49-F238E27FC236}">
                <a16:creationId xmlns:a16="http://schemas.microsoft.com/office/drawing/2014/main" id="{43461245-1F28-1BE9-CD8F-1175A01EF34D}"/>
              </a:ext>
            </a:extLst>
          </p:cNvPr>
          <p:cNvSpPr>
            <a:spLocks noGrp="1"/>
          </p:cNvSpPr>
          <p:nvPr>
            <p:ph type="ftr" sz="quarter" idx="11"/>
          </p:nvPr>
        </p:nvSpPr>
        <p:spPr/>
        <p:txBody>
          <a:bodyPr/>
          <a:lstStyle/>
          <a:p>
            <a:endParaRPr lang="es-DO" dirty="0"/>
          </a:p>
        </p:txBody>
      </p:sp>
      <p:sp>
        <p:nvSpPr>
          <p:cNvPr id="6" name="Marcador de número de diapositiva 5">
            <a:extLst>
              <a:ext uri="{FF2B5EF4-FFF2-40B4-BE49-F238E27FC236}">
                <a16:creationId xmlns:a16="http://schemas.microsoft.com/office/drawing/2014/main" id="{8A5E411C-8127-5911-7311-C53ADF162F8F}"/>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18418286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911340-DAE6-8A48-12C1-32C07711A84B}"/>
              </a:ext>
            </a:extLst>
          </p:cNvPr>
          <p:cNvSpPr>
            <a:spLocks noGrp="1"/>
          </p:cNvSpPr>
          <p:nvPr>
            <p:ph type="title"/>
          </p:nvPr>
        </p:nvSpPr>
        <p:spPr/>
        <p:txBody>
          <a:bodyPr/>
          <a:lstStyle/>
          <a:p>
            <a:r>
              <a:rPr lang="es-ES"/>
              <a:t>Haga clic para modificar el estilo de título del patrón</a:t>
            </a:r>
            <a:endParaRPr lang="es-DO"/>
          </a:p>
        </p:txBody>
      </p:sp>
      <p:sp>
        <p:nvSpPr>
          <p:cNvPr id="3" name="Marcador de contenido 2">
            <a:extLst>
              <a:ext uri="{FF2B5EF4-FFF2-40B4-BE49-F238E27FC236}">
                <a16:creationId xmlns:a16="http://schemas.microsoft.com/office/drawing/2014/main" id="{2E7D4D52-D46E-4ECC-5698-D0EA6FD5FA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fecha 3">
            <a:extLst>
              <a:ext uri="{FF2B5EF4-FFF2-40B4-BE49-F238E27FC236}">
                <a16:creationId xmlns:a16="http://schemas.microsoft.com/office/drawing/2014/main" id="{066CB148-4D80-F6C6-E880-AA0875A620E5}"/>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5" name="Marcador de pie de página 4">
            <a:extLst>
              <a:ext uri="{FF2B5EF4-FFF2-40B4-BE49-F238E27FC236}">
                <a16:creationId xmlns:a16="http://schemas.microsoft.com/office/drawing/2014/main" id="{32E1301E-26E2-A836-610F-F9D2B1EABC23}"/>
              </a:ext>
            </a:extLst>
          </p:cNvPr>
          <p:cNvSpPr>
            <a:spLocks noGrp="1"/>
          </p:cNvSpPr>
          <p:nvPr>
            <p:ph type="ftr" sz="quarter" idx="11"/>
          </p:nvPr>
        </p:nvSpPr>
        <p:spPr/>
        <p:txBody>
          <a:bodyPr/>
          <a:lstStyle/>
          <a:p>
            <a:endParaRPr lang="es-DO" dirty="0"/>
          </a:p>
        </p:txBody>
      </p:sp>
      <p:sp>
        <p:nvSpPr>
          <p:cNvPr id="6" name="Marcador de número de diapositiva 5">
            <a:extLst>
              <a:ext uri="{FF2B5EF4-FFF2-40B4-BE49-F238E27FC236}">
                <a16:creationId xmlns:a16="http://schemas.microsoft.com/office/drawing/2014/main" id="{EBDCDE4A-54E4-8E47-B03A-71E5B8A0522F}"/>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2597578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CB4-401F-4EAE-E8AB-1269D3E5295F}"/>
              </a:ext>
            </a:extLst>
          </p:cNvPr>
          <p:cNvSpPr>
            <a:spLocks noGrp="1"/>
          </p:cNvSpPr>
          <p:nvPr>
            <p:ph type="title"/>
          </p:nvPr>
        </p:nvSpPr>
        <p:spPr>
          <a:xfrm>
            <a:off x="831851" y="1710268"/>
            <a:ext cx="10515600" cy="2853267"/>
          </a:xfrm>
        </p:spPr>
        <p:txBody>
          <a:bodyPr anchor="b"/>
          <a:lstStyle>
            <a:lvl1pPr>
              <a:defRPr sz="8000"/>
            </a:lvl1pPr>
          </a:lstStyle>
          <a:p>
            <a:r>
              <a:rPr lang="es-ES"/>
              <a:t>Haga clic para modificar el estilo de título del patrón</a:t>
            </a:r>
            <a:endParaRPr lang="es-DO"/>
          </a:p>
        </p:txBody>
      </p:sp>
      <p:sp>
        <p:nvSpPr>
          <p:cNvPr id="3" name="Marcador de texto 2">
            <a:extLst>
              <a:ext uri="{FF2B5EF4-FFF2-40B4-BE49-F238E27FC236}">
                <a16:creationId xmlns:a16="http://schemas.microsoft.com/office/drawing/2014/main" id="{C2F97795-0CFA-99EE-A5DB-AF4752808B94}"/>
              </a:ext>
            </a:extLst>
          </p:cNvPr>
          <p:cNvSpPr>
            <a:spLocks noGrp="1"/>
          </p:cNvSpPr>
          <p:nvPr>
            <p:ph type="body" idx="1"/>
          </p:nvPr>
        </p:nvSpPr>
        <p:spPr>
          <a:xfrm>
            <a:off x="831851" y="4588935"/>
            <a:ext cx="10515600" cy="1500717"/>
          </a:xfrm>
        </p:spPr>
        <p:txBody>
          <a:bodyPr/>
          <a:lstStyle>
            <a:lvl1pPr marL="0" indent="0">
              <a:buNone/>
              <a:defRPr sz="3200">
                <a:solidFill>
                  <a:schemeClr val="tx1">
                    <a:tint val="82000"/>
                  </a:schemeClr>
                </a:solidFill>
              </a:defRPr>
            </a:lvl1pPr>
            <a:lvl2pPr marL="609616" indent="0">
              <a:buNone/>
              <a:defRPr sz="2667">
                <a:solidFill>
                  <a:schemeClr val="tx1">
                    <a:tint val="82000"/>
                  </a:schemeClr>
                </a:solidFill>
              </a:defRPr>
            </a:lvl2pPr>
            <a:lvl3pPr marL="1219231" indent="0">
              <a:buNone/>
              <a:defRPr sz="2400">
                <a:solidFill>
                  <a:schemeClr val="tx1">
                    <a:tint val="82000"/>
                  </a:schemeClr>
                </a:solidFill>
              </a:defRPr>
            </a:lvl3pPr>
            <a:lvl4pPr marL="1828845" indent="0">
              <a:buNone/>
              <a:defRPr sz="2133">
                <a:solidFill>
                  <a:schemeClr val="tx1">
                    <a:tint val="82000"/>
                  </a:schemeClr>
                </a:solidFill>
              </a:defRPr>
            </a:lvl4pPr>
            <a:lvl5pPr marL="2438461" indent="0">
              <a:buNone/>
              <a:defRPr sz="2133">
                <a:solidFill>
                  <a:schemeClr val="tx1">
                    <a:tint val="82000"/>
                  </a:schemeClr>
                </a:solidFill>
              </a:defRPr>
            </a:lvl5pPr>
            <a:lvl6pPr marL="3048076" indent="0">
              <a:buNone/>
              <a:defRPr sz="2133">
                <a:solidFill>
                  <a:schemeClr val="tx1">
                    <a:tint val="82000"/>
                  </a:schemeClr>
                </a:solidFill>
              </a:defRPr>
            </a:lvl6pPr>
            <a:lvl7pPr marL="3657692" indent="0">
              <a:buNone/>
              <a:defRPr sz="2133">
                <a:solidFill>
                  <a:schemeClr val="tx1">
                    <a:tint val="82000"/>
                  </a:schemeClr>
                </a:solidFill>
              </a:defRPr>
            </a:lvl7pPr>
            <a:lvl8pPr marL="4267307" indent="0">
              <a:buNone/>
              <a:defRPr sz="2133">
                <a:solidFill>
                  <a:schemeClr val="tx1">
                    <a:tint val="82000"/>
                  </a:schemeClr>
                </a:solidFill>
              </a:defRPr>
            </a:lvl8pPr>
            <a:lvl9pPr marL="4876922" indent="0">
              <a:buNone/>
              <a:defRPr sz="2133">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E819E97-2FFC-C5AD-40AF-E1CEAC7F17DD}"/>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5" name="Marcador de pie de página 4">
            <a:extLst>
              <a:ext uri="{FF2B5EF4-FFF2-40B4-BE49-F238E27FC236}">
                <a16:creationId xmlns:a16="http://schemas.microsoft.com/office/drawing/2014/main" id="{2D27AF86-46F4-4817-3DCD-E7969147E214}"/>
              </a:ext>
            </a:extLst>
          </p:cNvPr>
          <p:cNvSpPr>
            <a:spLocks noGrp="1"/>
          </p:cNvSpPr>
          <p:nvPr>
            <p:ph type="ftr" sz="quarter" idx="11"/>
          </p:nvPr>
        </p:nvSpPr>
        <p:spPr/>
        <p:txBody>
          <a:bodyPr/>
          <a:lstStyle/>
          <a:p>
            <a:endParaRPr lang="es-DO" dirty="0"/>
          </a:p>
        </p:txBody>
      </p:sp>
      <p:sp>
        <p:nvSpPr>
          <p:cNvPr id="6" name="Marcador de número de diapositiva 5">
            <a:extLst>
              <a:ext uri="{FF2B5EF4-FFF2-40B4-BE49-F238E27FC236}">
                <a16:creationId xmlns:a16="http://schemas.microsoft.com/office/drawing/2014/main" id="{4A55B3EA-6892-9F90-DEC8-88E6057CEB1B}"/>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26309826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010EDA-330B-DFC6-DDD1-06B819D35710}"/>
              </a:ext>
            </a:extLst>
          </p:cNvPr>
          <p:cNvSpPr>
            <a:spLocks noGrp="1"/>
          </p:cNvSpPr>
          <p:nvPr>
            <p:ph type="title"/>
          </p:nvPr>
        </p:nvSpPr>
        <p:spPr/>
        <p:txBody>
          <a:bodyPr/>
          <a:lstStyle/>
          <a:p>
            <a:r>
              <a:rPr lang="es-ES"/>
              <a:t>Haga clic para modificar el estilo de título del patrón</a:t>
            </a:r>
            <a:endParaRPr lang="es-DO"/>
          </a:p>
        </p:txBody>
      </p:sp>
      <p:sp>
        <p:nvSpPr>
          <p:cNvPr id="3" name="Marcador de contenido 2">
            <a:extLst>
              <a:ext uri="{FF2B5EF4-FFF2-40B4-BE49-F238E27FC236}">
                <a16:creationId xmlns:a16="http://schemas.microsoft.com/office/drawing/2014/main" id="{D71B3061-8E5B-53A8-2142-AC73337FB0F4}"/>
              </a:ext>
            </a:extLst>
          </p:cNvPr>
          <p:cNvSpPr>
            <a:spLocks noGrp="1"/>
          </p:cNvSpPr>
          <p:nvPr>
            <p:ph sz="half" idx="1"/>
          </p:nvPr>
        </p:nvSpPr>
        <p:spPr>
          <a:xfrm>
            <a:off x="838200" y="1826685"/>
            <a:ext cx="5156200" cy="434974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contenido 3">
            <a:extLst>
              <a:ext uri="{FF2B5EF4-FFF2-40B4-BE49-F238E27FC236}">
                <a16:creationId xmlns:a16="http://schemas.microsoft.com/office/drawing/2014/main" id="{F0FA9F0B-AA4F-5417-6244-30562BAC71AB}"/>
              </a:ext>
            </a:extLst>
          </p:cNvPr>
          <p:cNvSpPr>
            <a:spLocks noGrp="1"/>
          </p:cNvSpPr>
          <p:nvPr>
            <p:ph sz="half" idx="2"/>
          </p:nvPr>
        </p:nvSpPr>
        <p:spPr>
          <a:xfrm>
            <a:off x="6197600" y="1826685"/>
            <a:ext cx="5156200" cy="434974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5" name="Marcador de fecha 4">
            <a:extLst>
              <a:ext uri="{FF2B5EF4-FFF2-40B4-BE49-F238E27FC236}">
                <a16:creationId xmlns:a16="http://schemas.microsoft.com/office/drawing/2014/main" id="{584C5028-8E92-3A75-B7CA-446503D1DDD4}"/>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6" name="Marcador de pie de página 5">
            <a:extLst>
              <a:ext uri="{FF2B5EF4-FFF2-40B4-BE49-F238E27FC236}">
                <a16:creationId xmlns:a16="http://schemas.microsoft.com/office/drawing/2014/main" id="{41DD61AB-D96F-6A5C-A9A2-ABB28B0D0141}"/>
              </a:ext>
            </a:extLst>
          </p:cNvPr>
          <p:cNvSpPr>
            <a:spLocks noGrp="1"/>
          </p:cNvSpPr>
          <p:nvPr>
            <p:ph type="ftr" sz="quarter" idx="11"/>
          </p:nvPr>
        </p:nvSpPr>
        <p:spPr/>
        <p:txBody>
          <a:bodyPr/>
          <a:lstStyle/>
          <a:p>
            <a:endParaRPr lang="es-DO" dirty="0"/>
          </a:p>
        </p:txBody>
      </p:sp>
      <p:sp>
        <p:nvSpPr>
          <p:cNvPr id="7" name="Marcador de número de diapositiva 6">
            <a:extLst>
              <a:ext uri="{FF2B5EF4-FFF2-40B4-BE49-F238E27FC236}">
                <a16:creationId xmlns:a16="http://schemas.microsoft.com/office/drawing/2014/main" id="{DE0F03EA-A507-3B2D-D61A-16BE5B5446D8}"/>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13739509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62753A-7B5E-ABC9-23DB-9503C749DF4C}"/>
              </a:ext>
            </a:extLst>
          </p:cNvPr>
          <p:cNvSpPr>
            <a:spLocks noGrp="1"/>
          </p:cNvSpPr>
          <p:nvPr>
            <p:ph type="title"/>
          </p:nvPr>
        </p:nvSpPr>
        <p:spPr>
          <a:xfrm>
            <a:off x="840317" y="366186"/>
            <a:ext cx="10515600" cy="1325033"/>
          </a:xfrm>
        </p:spPr>
        <p:txBody>
          <a:bodyPr/>
          <a:lstStyle/>
          <a:p>
            <a:r>
              <a:rPr lang="es-ES"/>
              <a:t>Haga clic para modificar el estilo de título del patrón</a:t>
            </a:r>
            <a:endParaRPr lang="es-DO"/>
          </a:p>
        </p:txBody>
      </p:sp>
      <p:sp>
        <p:nvSpPr>
          <p:cNvPr id="3" name="Marcador de texto 2">
            <a:extLst>
              <a:ext uri="{FF2B5EF4-FFF2-40B4-BE49-F238E27FC236}">
                <a16:creationId xmlns:a16="http://schemas.microsoft.com/office/drawing/2014/main" id="{CD00D697-2FAA-AD0F-1F94-301966521FF3}"/>
              </a:ext>
            </a:extLst>
          </p:cNvPr>
          <p:cNvSpPr>
            <a:spLocks noGrp="1"/>
          </p:cNvSpPr>
          <p:nvPr>
            <p:ph type="body" idx="1"/>
          </p:nvPr>
        </p:nvSpPr>
        <p:spPr>
          <a:xfrm>
            <a:off x="840318" y="1680634"/>
            <a:ext cx="5158316" cy="825500"/>
          </a:xfrm>
        </p:spPr>
        <p:txBody>
          <a:bodyPr anchor="b"/>
          <a:lstStyle>
            <a:lvl1pPr marL="0" indent="0">
              <a:buNone/>
              <a:defRPr sz="3200" b="1"/>
            </a:lvl1pPr>
            <a:lvl2pPr marL="609616" indent="0">
              <a:buNone/>
              <a:defRPr sz="2667" b="1"/>
            </a:lvl2pPr>
            <a:lvl3pPr marL="1219231" indent="0">
              <a:buNone/>
              <a:defRPr sz="2400" b="1"/>
            </a:lvl3pPr>
            <a:lvl4pPr marL="1828845" indent="0">
              <a:buNone/>
              <a:defRPr sz="2133" b="1"/>
            </a:lvl4pPr>
            <a:lvl5pPr marL="2438461" indent="0">
              <a:buNone/>
              <a:defRPr sz="2133" b="1"/>
            </a:lvl5pPr>
            <a:lvl6pPr marL="3048076" indent="0">
              <a:buNone/>
              <a:defRPr sz="2133" b="1"/>
            </a:lvl6pPr>
            <a:lvl7pPr marL="3657692" indent="0">
              <a:buNone/>
              <a:defRPr sz="2133" b="1"/>
            </a:lvl7pPr>
            <a:lvl8pPr marL="4267307" indent="0">
              <a:buNone/>
              <a:defRPr sz="2133" b="1"/>
            </a:lvl8pPr>
            <a:lvl9pPr marL="4876922" indent="0">
              <a:buNone/>
              <a:defRPr sz="2133"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D13BD96-2A44-66A2-28A0-50F21187EF5C}"/>
              </a:ext>
            </a:extLst>
          </p:cNvPr>
          <p:cNvSpPr>
            <a:spLocks noGrp="1"/>
          </p:cNvSpPr>
          <p:nvPr>
            <p:ph sz="half" idx="2"/>
          </p:nvPr>
        </p:nvSpPr>
        <p:spPr>
          <a:xfrm>
            <a:off x="840318" y="2506133"/>
            <a:ext cx="5158316" cy="36830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5" name="Marcador de texto 4">
            <a:extLst>
              <a:ext uri="{FF2B5EF4-FFF2-40B4-BE49-F238E27FC236}">
                <a16:creationId xmlns:a16="http://schemas.microsoft.com/office/drawing/2014/main" id="{09D044C6-C9C5-37D1-C528-7AB3D3F3022E}"/>
              </a:ext>
            </a:extLst>
          </p:cNvPr>
          <p:cNvSpPr>
            <a:spLocks noGrp="1"/>
          </p:cNvSpPr>
          <p:nvPr>
            <p:ph type="body" sz="quarter" idx="3"/>
          </p:nvPr>
        </p:nvSpPr>
        <p:spPr>
          <a:xfrm>
            <a:off x="6172201" y="1680634"/>
            <a:ext cx="5183717" cy="825500"/>
          </a:xfrm>
        </p:spPr>
        <p:txBody>
          <a:bodyPr anchor="b"/>
          <a:lstStyle>
            <a:lvl1pPr marL="0" indent="0">
              <a:buNone/>
              <a:defRPr sz="3200" b="1"/>
            </a:lvl1pPr>
            <a:lvl2pPr marL="609616" indent="0">
              <a:buNone/>
              <a:defRPr sz="2667" b="1"/>
            </a:lvl2pPr>
            <a:lvl3pPr marL="1219231" indent="0">
              <a:buNone/>
              <a:defRPr sz="2400" b="1"/>
            </a:lvl3pPr>
            <a:lvl4pPr marL="1828845" indent="0">
              <a:buNone/>
              <a:defRPr sz="2133" b="1"/>
            </a:lvl4pPr>
            <a:lvl5pPr marL="2438461" indent="0">
              <a:buNone/>
              <a:defRPr sz="2133" b="1"/>
            </a:lvl5pPr>
            <a:lvl6pPr marL="3048076" indent="0">
              <a:buNone/>
              <a:defRPr sz="2133" b="1"/>
            </a:lvl6pPr>
            <a:lvl7pPr marL="3657692" indent="0">
              <a:buNone/>
              <a:defRPr sz="2133" b="1"/>
            </a:lvl7pPr>
            <a:lvl8pPr marL="4267307" indent="0">
              <a:buNone/>
              <a:defRPr sz="2133" b="1"/>
            </a:lvl8pPr>
            <a:lvl9pPr marL="4876922" indent="0">
              <a:buNone/>
              <a:defRPr sz="2133"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36103A8-44BC-D028-76F5-715BDDCE9AFB}"/>
              </a:ext>
            </a:extLst>
          </p:cNvPr>
          <p:cNvSpPr>
            <a:spLocks noGrp="1"/>
          </p:cNvSpPr>
          <p:nvPr>
            <p:ph sz="quarter" idx="4"/>
          </p:nvPr>
        </p:nvSpPr>
        <p:spPr>
          <a:xfrm>
            <a:off x="6172201" y="2506133"/>
            <a:ext cx="5183717" cy="36830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7" name="Marcador de fecha 6">
            <a:extLst>
              <a:ext uri="{FF2B5EF4-FFF2-40B4-BE49-F238E27FC236}">
                <a16:creationId xmlns:a16="http://schemas.microsoft.com/office/drawing/2014/main" id="{C86D397B-B62B-E11C-E148-6ED0BC6FDF07}"/>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8" name="Marcador de pie de página 7">
            <a:extLst>
              <a:ext uri="{FF2B5EF4-FFF2-40B4-BE49-F238E27FC236}">
                <a16:creationId xmlns:a16="http://schemas.microsoft.com/office/drawing/2014/main" id="{2D63C043-A390-5DE5-2FD5-226169988609}"/>
              </a:ext>
            </a:extLst>
          </p:cNvPr>
          <p:cNvSpPr>
            <a:spLocks noGrp="1"/>
          </p:cNvSpPr>
          <p:nvPr>
            <p:ph type="ftr" sz="quarter" idx="11"/>
          </p:nvPr>
        </p:nvSpPr>
        <p:spPr/>
        <p:txBody>
          <a:bodyPr/>
          <a:lstStyle/>
          <a:p>
            <a:endParaRPr lang="es-DO" dirty="0"/>
          </a:p>
        </p:txBody>
      </p:sp>
      <p:sp>
        <p:nvSpPr>
          <p:cNvPr id="9" name="Marcador de número de diapositiva 8">
            <a:extLst>
              <a:ext uri="{FF2B5EF4-FFF2-40B4-BE49-F238E27FC236}">
                <a16:creationId xmlns:a16="http://schemas.microsoft.com/office/drawing/2014/main" id="{57EA174F-93CB-3B30-30CC-8B7591FC0505}"/>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19921544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68E151-2547-8CAE-D0A3-F9AC0EABCBAE}"/>
              </a:ext>
            </a:extLst>
          </p:cNvPr>
          <p:cNvSpPr>
            <a:spLocks noGrp="1"/>
          </p:cNvSpPr>
          <p:nvPr>
            <p:ph type="title"/>
          </p:nvPr>
        </p:nvSpPr>
        <p:spPr/>
        <p:txBody>
          <a:bodyPr/>
          <a:lstStyle/>
          <a:p>
            <a:r>
              <a:rPr lang="es-ES"/>
              <a:t>Haga clic para modificar el estilo de título del patrón</a:t>
            </a:r>
            <a:endParaRPr lang="es-DO"/>
          </a:p>
        </p:txBody>
      </p:sp>
      <p:sp>
        <p:nvSpPr>
          <p:cNvPr id="3" name="Marcador de fecha 2">
            <a:extLst>
              <a:ext uri="{FF2B5EF4-FFF2-40B4-BE49-F238E27FC236}">
                <a16:creationId xmlns:a16="http://schemas.microsoft.com/office/drawing/2014/main" id="{A647E096-453A-7EEB-BECF-F8F7D23469F4}"/>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4" name="Marcador de pie de página 3">
            <a:extLst>
              <a:ext uri="{FF2B5EF4-FFF2-40B4-BE49-F238E27FC236}">
                <a16:creationId xmlns:a16="http://schemas.microsoft.com/office/drawing/2014/main" id="{F56B880A-2D4A-8EFB-D253-D226C80FF342}"/>
              </a:ext>
            </a:extLst>
          </p:cNvPr>
          <p:cNvSpPr>
            <a:spLocks noGrp="1"/>
          </p:cNvSpPr>
          <p:nvPr>
            <p:ph type="ftr" sz="quarter" idx="11"/>
          </p:nvPr>
        </p:nvSpPr>
        <p:spPr/>
        <p:txBody>
          <a:bodyPr/>
          <a:lstStyle/>
          <a:p>
            <a:endParaRPr lang="es-DO" dirty="0"/>
          </a:p>
        </p:txBody>
      </p:sp>
      <p:sp>
        <p:nvSpPr>
          <p:cNvPr id="5" name="Marcador de número de diapositiva 4">
            <a:extLst>
              <a:ext uri="{FF2B5EF4-FFF2-40B4-BE49-F238E27FC236}">
                <a16:creationId xmlns:a16="http://schemas.microsoft.com/office/drawing/2014/main" id="{F52E1B81-9BF8-C324-1E1C-DA9E425E1322}"/>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32262374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4E00789-41FA-DC3F-BE74-595D2D908F7E}"/>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3" name="Marcador de pie de página 2">
            <a:extLst>
              <a:ext uri="{FF2B5EF4-FFF2-40B4-BE49-F238E27FC236}">
                <a16:creationId xmlns:a16="http://schemas.microsoft.com/office/drawing/2014/main" id="{7A47C002-4347-6A21-029F-D3314C958976}"/>
              </a:ext>
            </a:extLst>
          </p:cNvPr>
          <p:cNvSpPr>
            <a:spLocks noGrp="1"/>
          </p:cNvSpPr>
          <p:nvPr>
            <p:ph type="ftr" sz="quarter" idx="11"/>
          </p:nvPr>
        </p:nvSpPr>
        <p:spPr/>
        <p:txBody>
          <a:bodyPr/>
          <a:lstStyle/>
          <a:p>
            <a:endParaRPr lang="es-DO" dirty="0"/>
          </a:p>
        </p:txBody>
      </p:sp>
      <p:sp>
        <p:nvSpPr>
          <p:cNvPr id="4" name="Marcador de número de diapositiva 3">
            <a:extLst>
              <a:ext uri="{FF2B5EF4-FFF2-40B4-BE49-F238E27FC236}">
                <a16:creationId xmlns:a16="http://schemas.microsoft.com/office/drawing/2014/main" id="{656FB97E-9A37-6E3A-C5EE-E880739D4BBD}"/>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1313188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764-9A6C-CA8B-09CA-8911213240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E029BE-2C6B-7274-C590-6472F91F17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583AC2-AFD6-6317-B823-0D3379F93D4D}"/>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5" name="Footer Placeholder 4">
            <a:extLst>
              <a:ext uri="{FF2B5EF4-FFF2-40B4-BE49-F238E27FC236}">
                <a16:creationId xmlns:a16="http://schemas.microsoft.com/office/drawing/2014/main" id="{F272D17D-DBDE-CD2F-707D-4CAE43A88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67829D-5697-573B-CE99-4BC6AFBF5077}"/>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4840872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64D2DF-814F-3ADD-DCAF-BBF55880C07D}"/>
              </a:ext>
            </a:extLst>
          </p:cNvPr>
          <p:cNvSpPr>
            <a:spLocks noGrp="1"/>
          </p:cNvSpPr>
          <p:nvPr>
            <p:ph type="title"/>
          </p:nvPr>
        </p:nvSpPr>
        <p:spPr>
          <a:xfrm>
            <a:off x="840319" y="457200"/>
            <a:ext cx="3932767" cy="1600200"/>
          </a:xfrm>
        </p:spPr>
        <p:txBody>
          <a:bodyPr anchor="b"/>
          <a:lstStyle>
            <a:lvl1pPr>
              <a:defRPr sz="4268"/>
            </a:lvl1pPr>
          </a:lstStyle>
          <a:p>
            <a:r>
              <a:rPr lang="es-ES"/>
              <a:t>Haga clic para modificar el estilo de título del patrón</a:t>
            </a:r>
            <a:endParaRPr lang="es-DO"/>
          </a:p>
        </p:txBody>
      </p:sp>
      <p:sp>
        <p:nvSpPr>
          <p:cNvPr id="3" name="Marcador de contenido 2">
            <a:extLst>
              <a:ext uri="{FF2B5EF4-FFF2-40B4-BE49-F238E27FC236}">
                <a16:creationId xmlns:a16="http://schemas.microsoft.com/office/drawing/2014/main" id="{E5D11372-3B07-C765-03BA-C95BA4DE9D39}"/>
              </a:ext>
            </a:extLst>
          </p:cNvPr>
          <p:cNvSpPr>
            <a:spLocks noGrp="1"/>
          </p:cNvSpPr>
          <p:nvPr>
            <p:ph idx="1"/>
          </p:nvPr>
        </p:nvSpPr>
        <p:spPr>
          <a:xfrm>
            <a:off x="5183717" y="988486"/>
            <a:ext cx="6172200" cy="4872567"/>
          </a:xfrm>
        </p:spPr>
        <p:txBody>
          <a:bodyPr/>
          <a:lstStyle>
            <a:lvl1pPr>
              <a:defRPr sz="4268"/>
            </a:lvl1pPr>
            <a:lvl2pPr>
              <a:defRPr sz="3734"/>
            </a:lvl2pPr>
            <a:lvl3pPr>
              <a:defRPr sz="3200"/>
            </a:lvl3pPr>
            <a:lvl4pPr>
              <a:defRPr sz="2667"/>
            </a:lvl4pPr>
            <a:lvl5pPr>
              <a:defRPr sz="2667"/>
            </a:lvl5pPr>
            <a:lvl6pPr>
              <a:defRPr sz="2667"/>
            </a:lvl6pPr>
            <a:lvl7pPr>
              <a:defRPr sz="2667"/>
            </a:lvl7pPr>
            <a:lvl8pPr>
              <a:defRPr sz="2667"/>
            </a:lvl8pPr>
            <a:lvl9pPr>
              <a:defRPr sz="266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texto 3">
            <a:extLst>
              <a:ext uri="{FF2B5EF4-FFF2-40B4-BE49-F238E27FC236}">
                <a16:creationId xmlns:a16="http://schemas.microsoft.com/office/drawing/2014/main" id="{41E2B32D-A3AD-5E76-240C-9A472B8AC130}"/>
              </a:ext>
            </a:extLst>
          </p:cNvPr>
          <p:cNvSpPr>
            <a:spLocks noGrp="1"/>
          </p:cNvSpPr>
          <p:nvPr>
            <p:ph type="body" sz="half" idx="2"/>
          </p:nvPr>
        </p:nvSpPr>
        <p:spPr>
          <a:xfrm>
            <a:off x="840319" y="2057401"/>
            <a:ext cx="3932767" cy="3812117"/>
          </a:xfrm>
        </p:spPr>
        <p:txBody>
          <a:bodyPr/>
          <a:lstStyle>
            <a:lvl1pPr marL="0" indent="0">
              <a:buNone/>
              <a:defRPr sz="2133"/>
            </a:lvl1pPr>
            <a:lvl2pPr marL="609616" indent="0">
              <a:buNone/>
              <a:defRPr sz="1867"/>
            </a:lvl2pPr>
            <a:lvl3pPr marL="1219231" indent="0">
              <a:buNone/>
              <a:defRPr sz="1600"/>
            </a:lvl3pPr>
            <a:lvl4pPr marL="1828845" indent="0">
              <a:buNone/>
              <a:defRPr sz="1333"/>
            </a:lvl4pPr>
            <a:lvl5pPr marL="2438461" indent="0">
              <a:buNone/>
              <a:defRPr sz="1333"/>
            </a:lvl5pPr>
            <a:lvl6pPr marL="3048076" indent="0">
              <a:buNone/>
              <a:defRPr sz="1333"/>
            </a:lvl6pPr>
            <a:lvl7pPr marL="3657692" indent="0">
              <a:buNone/>
              <a:defRPr sz="1333"/>
            </a:lvl7pPr>
            <a:lvl8pPr marL="4267307" indent="0">
              <a:buNone/>
              <a:defRPr sz="1333"/>
            </a:lvl8pPr>
            <a:lvl9pPr marL="4876922" indent="0">
              <a:buNone/>
              <a:defRPr sz="1333"/>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C1E6529-75C2-315F-E15C-71BD0EE5C721}"/>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6" name="Marcador de pie de página 5">
            <a:extLst>
              <a:ext uri="{FF2B5EF4-FFF2-40B4-BE49-F238E27FC236}">
                <a16:creationId xmlns:a16="http://schemas.microsoft.com/office/drawing/2014/main" id="{93451F99-4D00-22B4-D357-9E39C9667A57}"/>
              </a:ext>
            </a:extLst>
          </p:cNvPr>
          <p:cNvSpPr>
            <a:spLocks noGrp="1"/>
          </p:cNvSpPr>
          <p:nvPr>
            <p:ph type="ftr" sz="quarter" idx="11"/>
          </p:nvPr>
        </p:nvSpPr>
        <p:spPr/>
        <p:txBody>
          <a:bodyPr/>
          <a:lstStyle/>
          <a:p>
            <a:endParaRPr lang="es-DO" dirty="0"/>
          </a:p>
        </p:txBody>
      </p:sp>
      <p:sp>
        <p:nvSpPr>
          <p:cNvPr id="7" name="Marcador de número de diapositiva 6">
            <a:extLst>
              <a:ext uri="{FF2B5EF4-FFF2-40B4-BE49-F238E27FC236}">
                <a16:creationId xmlns:a16="http://schemas.microsoft.com/office/drawing/2014/main" id="{D7133C64-2D80-E9C7-7B52-05FC88250E2D}"/>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30446119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F2CF17-F788-536A-E238-8A8C24C9A209}"/>
              </a:ext>
            </a:extLst>
          </p:cNvPr>
          <p:cNvSpPr>
            <a:spLocks noGrp="1"/>
          </p:cNvSpPr>
          <p:nvPr>
            <p:ph type="title"/>
          </p:nvPr>
        </p:nvSpPr>
        <p:spPr>
          <a:xfrm>
            <a:off x="840319" y="457200"/>
            <a:ext cx="3932767" cy="1600200"/>
          </a:xfrm>
        </p:spPr>
        <p:txBody>
          <a:bodyPr anchor="b"/>
          <a:lstStyle>
            <a:lvl1pPr>
              <a:defRPr sz="4268"/>
            </a:lvl1pPr>
          </a:lstStyle>
          <a:p>
            <a:r>
              <a:rPr lang="es-ES"/>
              <a:t>Haga clic para modificar el estilo de título del patrón</a:t>
            </a:r>
            <a:endParaRPr lang="es-DO"/>
          </a:p>
        </p:txBody>
      </p:sp>
      <p:sp>
        <p:nvSpPr>
          <p:cNvPr id="3" name="Marcador de posición de imagen 2">
            <a:extLst>
              <a:ext uri="{FF2B5EF4-FFF2-40B4-BE49-F238E27FC236}">
                <a16:creationId xmlns:a16="http://schemas.microsoft.com/office/drawing/2014/main" id="{32C5A4A6-3088-EB57-EDF6-75708ED052C7}"/>
              </a:ext>
            </a:extLst>
          </p:cNvPr>
          <p:cNvSpPr>
            <a:spLocks noGrp="1"/>
          </p:cNvSpPr>
          <p:nvPr>
            <p:ph type="pic" idx="1"/>
          </p:nvPr>
        </p:nvSpPr>
        <p:spPr>
          <a:xfrm>
            <a:off x="5183717" y="988486"/>
            <a:ext cx="6172200" cy="4872567"/>
          </a:xfrm>
        </p:spPr>
        <p:txBody>
          <a:bodyPr/>
          <a:lstStyle>
            <a:lvl1pPr marL="0" indent="0">
              <a:buNone/>
              <a:defRPr sz="4268"/>
            </a:lvl1pPr>
            <a:lvl2pPr marL="609616" indent="0">
              <a:buNone/>
              <a:defRPr sz="3734"/>
            </a:lvl2pPr>
            <a:lvl3pPr marL="1219231" indent="0">
              <a:buNone/>
              <a:defRPr sz="3200"/>
            </a:lvl3pPr>
            <a:lvl4pPr marL="1828845" indent="0">
              <a:buNone/>
              <a:defRPr sz="2667"/>
            </a:lvl4pPr>
            <a:lvl5pPr marL="2438461" indent="0">
              <a:buNone/>
              <a:defRPr sz="2667"/>
            </a:lvl5pPr>
            <a:lvl6pPr marL="3048076" indent="0">
              <a:buNone/>
              <a:defRPr sz="2667"/>
            </a:lvl6pPr>
            <a:lvl7pPr marL="3657692" indent="0">
              <a:buNone/>
              <a:defRPr sz="2667"/>
            </a:lvl7pPr>
            <a:lvl8pPr marL="4267307" indent="0">
              <a:buNone/>
              <a:defRPr sz="2667"/>
            </a:lvl8pPr>
            <a:lvl9pPr marL="4876922" indent="0">
              <a:buNone/>
              <a:defRPr sz="2667"/>
            </a:lvl9pPr>
          </a:lstStyle>
          <a:p>
            <a:endParaRPr lang="es-DO" dirty="0"/>
          </a:p>
        </p:txBody>
      </p:sp>
      <p:sp>
        <p:nvSpPr>
          <p:cNvPr id="4" name="Marcador de texto 3">
            <a:extLst>
              <a:ext uri="{FF2B5EF4-FFF2-40B4-BE49-F238E27FC236}">
                <a16:creationId xmlns:a16="http://schemas.microsoft.com/office/drawing/2014/main" id="{1433D94F-13B8-0105-2B6C-437BD3528A8E}"/>
              </a:ext>
            </a:extLst>
          </p:cNvPr>
          <p:cNvSpPr>
            <a:spLocks noGrp="1"/>
          </p:cNvSpPr>
          <p:nvPr>
            <p:ph type="body" sz="half" idx="2"/>
          </p:nvPr>
        </p:nvSpPr>
        <p:spPr>
          <a:xfrm>
            <a:off x="840319" y="2057401"/>
            <a:ext cx="3932767" cy="3812117"/>
          </a:xfrm>
        </p:spPr>
        <p:txBody>
          <a:bodyPr/>
          <a:lstStyle>
            <a:lvl1pPr marL="0" indent="0">
              <a:buNone/>
              <a:defRPr sz="2133"/>
            </a:lvl1pPr>
            <a:lvl2pPr marL="609616" indent="0">
              <a:buNone/>
              <a:defRPr sz="1867"/>
            </a:lvl2pPr>
            <a:lvl3pPr marL="1219231" indent="0">
              <a:buNone/>
              <a:defRPr sz="1600"/>
            </a:lvl3pPr>
            <a:lvl4pPr marL="1828845" indent="0">
              <a:buNone/>
              <a:defRPr sz="1333"/>
            </a:lvl4pPr>
            <a:lvl5pPr marL="2438461" indent="0">
              <a:buNone/>
              <a:defRPr sz="1333"/>
            </a:lvl5pPr>
            <a:lvl6pPr marL="3048076" indent="0">
              <a:buNone/>
              <a:defRPr sz="1333"/>
            </a:lvl6pPr>
            <a:lvl7pPr marL="3657692" indent="0">
              <a:buNone/>
              <a:defRPr sz="1333"/>
            </a:lvl7pPr>
            <a:lvl8pPr marL="4267307" indent="0">
              <a:buNone/>
              <a:defRPr sz="1333"/>
            </a:lvl8pPr>
            <a:lvl9pPr marL="4876922" indent="0">
              <a:buNone/>
              <a:defRPr sz="1333"/>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2A5BA28-0894-97DE-A82E-0096404A3ECE}"/>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6" name="Marcador de pie de página 5">
            <a:extLst>
              <a:ext uri="{FF2B5EF4-FFF2-40B4-BE49-F238E27FC236}">
                <a16:creationId xmlns:a16="http://schemas.microsoft.com/office/drawing/2014/main" id="{F2C7A285-1687-C59C-EAAF-83B64B31BFD7}"/>
              </a:ext>
            </a:extLst>
          </p:cNvPr>
          <p:cNvSpPr>
            <a:spLocks noGrp="1"/>
          </p:cNvSpPr>
          <p:nvPr>
            <p:ph type="ftr" sz="quarter" idx="11"/>
          </p:nvPr>
        </p:nvSpPr>
        <p:spPr/>
        <p:txBody>
          <a:bodyPr/>
          <a:lstStyle/>
          <a:p>
            <a:endParaRPr lang="es-DO" dirty="0"/>
          </a:p>
        </p:txBody>
      </p:sp>
      <p:sp>
        <p:nvSpPr>
          <p:cNvPr id="7" name="Marcador de número de diapositiva 6">
            <a:extLst>
              <a:ext uri="{FF2B5EF4-FFF2-40B4-BE49-F238E27FC236}">
                <a16:creationId xmlns:a16="http://schemas.microsoft.com/office/drawing/2014/main" id="{921B2CBA-E5EA-F674-D57A-0D4FE4EAA6E3}"/>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15361515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161B2-2F34-8075-4290-4F6CA033E24E}"/>
              </a:ext>
            </a:extLst>
          </p:cNvPr>
          <p:cNvSpPr>
            <a:spLocks noGrp="1"/>
          </p:cNvSpPr>
          <p:nvPr>
            <p:ph type="title"/>
          </p:nvPr>
        </p:nvSpPr>
        <p:spPr/>
        <p:txBody>
          <a:bodyPr/>
          <a:lstStyle/>
          <a:p>
            <a:r>
              <a:rPr lang="es-ES"/>
              <a:t>Haga clic para modificar el estilo de título del patrón</a:t>
            </a:r>
            <a:endParaRPr lang="es-DO"/>
          </a:p>
        </p:txBody>
      </p:sp>
      <p:sp>
        <p:nvSpPr>
          <p:cNvPr id="3" name="Marcador de texto vertical 2">
            <a:extLst>
              <a:ext uri="{FF2B5EF4-FFF2-40B4-BE49-F238E27FC236}">
                <a16:creationId xmlns:a16="http://schemas.microsoft.com/office/drawing/2014/main" id="{01393AAB-9D09-28DC-2C86-641500043E2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fecha 3">
            <a:extLst>
              <a:ext uri="{FF2B5EF4-FFF2-40B4-BE49-F238E27FC236}">
                <a16:creationId xmlns:a16="http://schemas.microsoft.com/office/drawing/2014/main" id="{55831D93-8AC8-AD5C-9F08-E14C04DF63A4}"/>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5" name="Marcador de pie de página 4">
            <a:extLst>
              <a:ext uri="{FF2B5EF4-FFF2-40B4-BE49-F238E27FC236}">
                <a16:creationId xmlns:a16="http://schemas.microsoft.com/office/drawing/2014/main" id="{0288A927-7F15-CE32-EBBC-E436AA6C5FC5}"/>
              </a:ext>
            </a:extLst>
          </p:cNvPr>
          <p:cNvSpPr>
            <a:spLocks noGrp="1"/>
          </p:cNvSpPr>
          <p:nvPr>
            <p:ph type="ftr" sz="quarter" idx="11"/>
          </p:nvPr>
        </p:nvSpPr>
        <p:spPr/>
        <p:txBody>
          <a:bodyPr/>
          <a:lstStyle/>
          <a:p>
            <a:endParaRPr lang="es-DO" dirty="0"/>
          </a:p>
        </p:txBody>
      </p:sp>
      <p:sp>
        <p:nvSpPr>
          <p:cNvPr id="6" name="Marcador de número de diapositiva 5">
            <a:extLst>
              <a:ext uri="{FF2B5EF4-FFF2-40B4-BE49-F238E27FC236}">
                <a16:creationId xmlns:a16="http://schemas.microsoft.com/office/drawing/2014/main" id="{680DB75B-310D-5179-32DB-22C9199E135E}"/>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26655805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C3BD337-2DBA-D795-6763-9E56B79A29D3}"/>
              </a:ext>
            </a:extLst>
          </p:cNvPr>
          <p:cNvSpPr>
            <a:spLocks noGrp="1"/>
          </p:cNvSpPr>
          <p:nvPr>
            <p:ph type="title" orient="vert"/>
          </p:nvPr>
        </p:nvSpPr>
        <p:spPr>
          <a:xfrm>
            <a:off x="8724901" y="366186"/>
            <a:ext cx="2628900" cy="5810249"/>
          </a:xfrm>
        </p:spPr>
        <p:txBody>
          <a:bodyPr vert="eaVert"/>
          <a:lstStyle/>
          <a:p>
            <a:r>
              <a:rPr lang="es-ES"/>
              <a:t>Haga clic para modificar el estilo de título del patrón</a:t>
            </a:r>
            <a:endParaRPr lang="es-DO"/>
          </a:p>
        </p:txBody>
      </p:sp>
      <p:sp>
        <p:nvSpPr>
          <p:cNvPr id="3" name="Marcador de texto vertical 2">
            <a:extLst>
              <a:ext uri="{FF2B5EF4-FFF2-40B4-BE49-F238E27FC236}">
                <a16:creationId xmlns:a16="http://schemas.microsoft.com/office/drawing/2014/main" id="{166C54A1-210E-138E-1D27-A62273112F30}"/>
              </a:ext>
            </a:extLst>
          </p:cNvPr>
          <p:cNvSpPr>
            <a:spLocks noGrp="1"/>
          </p:cNvSpPr>
          <p:nvPr>
            <p:ph type="body" orient="vert" idx="1"/>
          </p:nvPr>
        </p:nvSpPr>
        <p:spPr>
          <a:xfrm>
            <a:off x="838201" y="366186"/>
            <a:ext cx="7683500" cy="581024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fecha 3">
            <a:extLst>
              <a:ext uri="{FF2B5EF4-FFF2-40B4-BE49-F238E27FC236}">
                <a16:creationId xmlns:a16="http://schemas.microsoft.com/office/drawing/2014/main" id="{D3004E3C-13AA-AC96-A405-425C2854D643}"/>
              </a:ext>
            </a:extLst>
          </p:cNvPr>
          <p:cNvSpPr>
            <a:spLocks noGrp="1"/>
          </p:cNvSpPr>
          <p:nvPr>
            <p:ph type="dt" sz="half" idx="10"/>
          </p:nvPr>
        </p:nvSpPr>
        <p:spPr/>
        <p:txBody>
          <a:bodyPr/>
          <a:lstStyle/>
          <a:p>
            <a:fld id="{54454973-5EEE-4524-98E5-6FBF0037BD29}" type="datetimeFigureOut">
              <a:rPr lang="es-DO" smtClean="0"/>
              <a:t>06/05/2026</a:t>
            </a:fld>
            <a:endParaRPr lang="es-DO" dirty="0"/>
          </a:p>
        </p:txBody>
      </p:sp>
      <p:sp>
        <p:nvSpPr>
          <p:cNvPr id="5" name="Marcador de pie de página 4">
            <a:extLst>
              <a:ext uri="{FF2B5EF4-FFF2-40B4-BE49-F238E27FC236}">
                <a16:creationId xmlns:a16="http://schemas.microsoft.com/office/drawing/2014/main" id="{54700368-7753-50CA-9CDD-99222001B2C8}"/>
              </a:ext>
            </a:extLst>
          </p:cNvPr>
          <p:cNvSpPr>
            <a:spLocks noGrp="1"/>
          </p:cNvSpPr>
          <p:nvPr>
            <p:ph type="ftr" sz="quarter" idx="11"/>
          </p:nvPr>
        </p:nvSpPr>
        <p:spPr/>
        <p:txBody>
          <a:bodyPr/>
          <a:lstStyle/>
          <a:p>
            <a:endParaRPr lang="es-DO" dirty="0"/>
          </a:p>
        </p:txBody>
      </p:sp>
      <p:sp>
        <p:nvSpPr>
          <p:cNvPr id="6" name="Marcador de número de diapositiva 5">
            <a:extLst>
              <a:ext uri="{FF2B5EF4-FFF2-40B4-BE49-F238E27FC236}">
                <a16:creationId xmlns:a16="http://schemas.microsoft.com/office/drawing/2014/main" id="{D461B0C6-63DF-9A36-7838-EACAFF432884}"/>
              </a:ext>
            </a:extLst>
          </p:cNvPr>
          <p:cNvSpPr>
            <a:spLocks noGrp="1"/>
          </p:cNvSpPr>
          <p:nvPr>
            <p:ph type="sldNum" sz="quarter" idx="12"/>
          </p:nvPr>
        </p:nvSpPr>
        <p:spPr/>
        <p:txBody>
          <a:bodyPr/>
          <a:lstStyle/>
          <a:p>
            <a:fld id="{64FF1252-1E28-470A-9449-7AC78060D4F0}" type="slidenum">
              <a:rPr lang="es-DO" smtClean="0"/>
              <a:t>‹Nº›</a:t>
            </a:fld>
            <a:endParaRPr lang="es-DO" dirty="0"/>
          </a:p>
        </p:txBody>
      </p:sp>
    </p:spTree>
    <p:extLst>
      <p:ext uri="{BB962C8B-B14F-4D97-AF65-F5344CB8AC3E}">
        <p14:creationId xmlns:p14="http://schemas.microsoft.com/office/powerpoint/2010/main" val="37796385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flip="none" rotWithShape="1">
          <a:gsLst>
            <a:gs pos="94000">
              <a:schemeClr val="bg2">
                <a:tint val="40000"/>
                <a:satMod val="350000"/>
              </a:schemeClr>
            </a:gs>
            <a:gs pos="67000">
              <a:schemeClr val="tx1"/>
            </a:gs>
            <a:gs pos="100000">
              <a:schemeClr val="bg2">
                <a:shade val="20000"/>
                <a:satMod val="255000"/>
              </a:schemeClr>
            </a:gs>
          </a:gsLst>
          <a:path path="circle">
            <a:fillToRect l="50000" t="-80000" r="50000" b="180000"/>
          </a:path>
          <a:tileRect/>
        </a:gradFill>
        <a:effectLst/>
      </p:bgPr>
    </p:bg>
    <p:spTree>
      <p:nvGrpSpPr>
        <p:cNvPr id="1" name="Shape 9"/>
        <p:cNvGrpSpPr/>
        <p:nvPr/>
      </p:nvGrpSpPr>
      <p:grpSpPr>
        <a:xfrm>
          <a:off x="0" y="0"/>
          <a:ext cx="0" cy="0"/>
          <a:chOff x="0" y="0"/>
          <a:chExt cx="0" cy="0"/>
        </a:xfrm>
      </p:grpSpPr>
      <p:sp>
        <p:nvSpPr>
          <p:cNvPr id="13" name="Google Shape;13;p2"/>
          <p:cNvSpPr txBox="1">
            <a:spLocks noGrp="1"/>
          </p:cNvSpPr>
          <p:nvPr>
            <p:ph type="ctrTitle"/>
          </p:nvPr>
        </p:nvSpPr>
        <p:spPr>
          <a:xfrm>
            <a:off x="914400" y="928567"/>
            <a:ext cx="5954800" cy="38100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4800"/>
              <a:buNone/>
              <a:defRPr sz="6400"/>
            </a:lvl1pPr>
            <a:lvl2pPr lvl="1" rtl="0">
              <a:lnSpc>
                <a:spcPct val="100000"/>
              </a:lnSpc>
              <a:spcBef>
                <a:spcPts val="0"/>
              </a:spcBef>
              <a:spcAft>
                <a:spcPts val="0"/>
              </a:spcAft>
              <a:buSzPts val="4800"/>
              <a:buNone/>
              <a:defRPr sz="6400"/>
            </a:lvl2pPr>
            <a:lvl3pPr lvl="2" rtl="0">
              <a:lnSpc>
                <a:spcPct val="100000"/>
              </a:lnSpc>
              <a:spcBef>
                <a:spcPts val="0"/>
              </a:spcBef>
              <a:spcAft>
                <a:spcPts val="0"/>
              </a:spcAft>
              <a:buSzPts val="4800"/>
              <a:buNone/>
              <a:defRPr sz="6400"/>
            </a:lvl3pPr>
            <a:lvl4pPr lvl="3" rtl="0">
              <a:lnSpc>
                <a:spcPct val="100000"/>
              </a:lnSpc>
              <a:spcBef>
                <a:spcPts val="0"/>
              </a:spcBef>
              <a:spcAft>
                <a:spcPts val="0"/>
              </a:spcAft>
              <a:buSzPts val="4800"/>
              <a:buNone/>
              <a:defRPr sz="6400"/>
            </a:lvl4pPr>
            <a:lvl5pPr lvl="4" rtl="0">
              <a:lnSpc>
                <a:spcPct val="100000"/>
              </a:lnSpc>
              <a:spcBef>
                <a:spcPts val="0"/>
              </a:spcBef>
              <a:spcAft>
                <a:spcPts val="0"/>
              </a:spcAft>
              <a:buSzPts val="4800"/>
              <a:buNone/>
              <a:defRPr sz="6400"/>
            </a:lvl5pPr>
            <a:lvl6pPr lvl="5" rtl="0">
              <a:lnSpc>
                <a:spcPct val="100000"/>
              </a:lnSpc>
              <a:spcBef>
                <a:spcPts val="0"/>
              </a:spcBef>
              <a:spcAft>
                <a:spcPts val="0"/>
              </a:spcAft>
              <a:buSzPts val="4800"/>
              <a:buNone/>
              <a:defRPr sz="6400"/>
            </a:lvl6pPr>
            <a:lvl7pPr lvl="6" rtl="0">
              <a:lnSpc>
                <a:spcPct val="100000"/>
              </a:lnSpc>
              <a:spcBef>
                <a:spcPts val="0"/>
              </a:spcBef>
              <a:spcAft>
                <a:spcPts val="0"/>
              </a:spcAft>
              <a:buSzPts val="4800"/>
              <a:buNone/>
              <a:defRPr sz="6400"/>
            </a:lvl7pPr>
            <a:lvl8pPr lvl="7" rtl="0">
              <a:lnSpc>
                <a:spcPct val="100000"/>
              </a:lnSpc>
              <a:spcBef>
                <a:spcPts val="0"/>
              </a:spcBef>
              <a:spcAft>
                <a:spcPts val="0"/>
              </a:spcAft>
              <a:buSzPts val="4800"/>
              <a:buNone/>
              <a:defRPr sz="6400"/>
            </a:lvl8pPr>
            <a:lvl9pPr lvl="8" rtl="0">
              <a:lnSpc>
                <a:spcPct val="100000"/>
              </a:lnSpc>
              <a:spcBef>
                <a:spcPts val="0"/>
              </a:spcBef>
              <a:spcAft>
                <a:spcPts val="0"/>
              </a:spcAft>
              <a:buSzPts val="4800"/>
              <a:buNone/>
              <a:defRPr sz="6400"/>
            </a:lvl9pPr>
          </a:lstStyle>
          <a:p>
            <a:endParaRPr dirty="0"/>
          </a:p>
        </p:txBody>
      </p:sp>
    </p:spTree>
    <p:extLst>
      <p:ext uri="{BB962C8B-B14F-4D97-AF65-F5344CB8AC3E}">
        <p14:creationId xmlns:p14="http://schemas.microsoft.com/office/powerpoint/2010/main" val="94560120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solidFill>
          <a:schemeClr val="tx1"/>
        </a:solidFill>
        <a:effectLst/>
      </p:bgPr>
    </p:bg>
    <p:spTree>
      <p:nvGrpSpPr>
        <p:cNvPr id="1" name="Shape 66"/>
        <p:cNvGrpSpPr/>
        <p:nvPr/>
      </p:nvGrpSpPr>
      <p:grpSpPr>
        <a:xfrm>
          <a:off x="0" y="0"/>
          <a:ext cx="0" cy="0"/>
          <a:chOff x="0" y="0"/>
          <a:chExt cx="0" cy="0"/>
        </a:xfrm>
      </p:grpSpPr>
      <p:sp>
        <p:nvSpPr>
          <p:cNvPr id="77" name="Google Shape;77;p7"/>
          <p:cNvSpPr txBox="1">
            <a:spLocks noGrp="1"/>
          </p:cNvSpPr>
          <p:nvPr>
            <p:ph type="title"/>
          </p:nvPr>
        </p:nvSpPr>
        <p:spPr>
          <a:xfrm>
            <a:off x="1219433" y="661167"/>
            <a:ext cx="8035600" cy="1084000"/>
          </a:xfrm>
          <a:prstGeom prst="rect">
            <a:avLst/>
          </a:prstGeom>
          <a:solidFill>
            <a:schemeClr val="accent5"/>
          </a:solidFill>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dirty="0"/>
          </a:p>
        </p:txBody>
      </p:sp>
      <p:sp>
        <p:nvSpPr>
          <p:cNvPr id="78" name="Google Shape;78;p7"/>
          <p:cNvSpPr txBox="1">
            <a:spLocks noGrp="1"/>
          </p:cNvSpPr>
          <p:nvPr>
            <p:ph type="body" idx="1"/>
          </p:nvPr>
        </p:nvSpPr>
        <p:spPr>
          <a:xfrm>
            <a:off x="1219433" y="2112567"/>
            <a:ext cx="4352000" cy="3942800"/>
          </a:xfrm>
          <a:prstGeom prst="rect">
            <a:avLst/>
          </a:prstGeom>
        </p:spPr>
        <p:txBody>
          <a:bodyPr spcFirstLastPara="1" wrap="square" lIns="0" tIns="0" rIns="0" bIns="0" anchor="t" anchorCtr="0">
            <a:noAutofit/>
          </a:bodyPr>
          <a:lstStyle>
            <a:lvl1pPr marL="609616" lvl="0" indent="-491079" rtl="0">
              <a:spcBef>
                <a:spcPts val="800"/>
              </a:spcBef>
              <a:spcAft>
                <a:spcPts val="0"/>
              </a:spcAft>
              <a:buSzPts val="2200"/>
              <a:buChar char="▰"/>
              <a:defRPr sz="2933"/>
            </a:lvl1pPr>
            <a:lvl2pPr marL="1219231" lvl="1" indent="-491079" rtl="0">
              <a:spcBef>
                <a:spcPts val="0"/>
              </a:spcBef>
              <a:spcAft>
                <a:spcPts val="0"/>
              </a:spcAft>
              <a:buSzPts val="2200"/>
              <a:buChar char="╺"/>
              <a:defRPr sz="2933"/>
            </a:lvl2pPr>
            <a:lvl3pPr marL="1828845" lvl="2" indent="-491079" rtl="0">
              <a:spcBef>
                <a:spcPts val="0"/>
              </a:spcBef>
              <a:spcAft>
                <a:spcPts val="0"/>
              </a:spcAft>
              <a:buSzPts val="2200"/>
              <a:buChar char="╺"/>
              <a:defRPr sz="2933"/>
            </a:lvl3pPr>
            <a:lvl4pPr marL="2438461" lvl="3" indent="-491079" rtl="0">
              <a:spcBef>
                <a:spcPts val="0"/>
              </a:spcBef>
              <a:spcAft>
                <a:spcPts val="0"/>
              </a:spcAft>
              <a:buSzPts val="2200"/>
              <a:buChar char="╺"/>
              <a:defRPr sz="2933"/>
            </a:lvl4pPr>
            <a:lvl5pPr marL="3048076" lvl="4" indent="-491079" rtl="0">
              <a:spcBef>
                <a:spcPts val="0"/>
              </a:spcBef>
              <a:spcAft>
                <a:spcPts val="0"/>
              </a:spcAft>
              <a:buSzPts val="2200"/>
              <a:buChar char="○"/>
              <a:defRPr sz="2933"/>
            </a:lvl5pPr>
            <a:lvl6pPr marL="3657692" lvl="5" indent="-491079" rtl="0">
              <a:spcBef>
                <a:spcPts val="0"/>
              </a:spcBef>
              <a:spcAft>
                <a:spcPts val="0"/>
              </a:spcAft>
              <a:buSzPts val="2200"/>
              <a:buChar char="■"/>
              <a:defRPr sz="2933"/>
            </a:lvl6pPr>
            <a:lvl7pPr marL="4267307" lvl="6" indent="-491079" rtl="0">
              <a:spcBef>
                <a:spcPts val="0"/>
              </a:spcBef>
              <a:spcAft>
                <a:spcPts val="0"/>
              </a:spcAft>
              <a:buSzPts val="2200"/>
              <a:buChar char="●"/>
              <a:defRPr sz="2933"/>
            </a:lvl7pPr>
            <a:lvl8pPr marL="4876922" lvl="7" indent="-491079" rtl="0">
              <a:spcBef>
                <a:spcPts val="0"/>
              </a:spcBef>
              <a:spcAft>
                <a:spcPts val="0"/>
              </a:spcAft>
              <a:buSzPts val="2200"/>
              <a:buChar char="○"/>
              <a:defRPr sz="2933"/>
            </a:lvl8pPr>
            <a:lvl9pPr marL="5486538" lvl="8" indent="-491079" rtl="0">
              <a:spcBef>
                <a:spcPts val="0"/>
              </a:spcBef>
              <a:spcAft>
                <a:spcPts val="0"/>
              </a:spcAft>
              <a:buSzPts val="2200"/>
              <a:buChar char="■"/>
              <a:defRPr sz="2933"/>
            </a:lvl9pPr>
          </a:lstStyle>
          <a:p>
            <a:endParaRPr/>
          </a:p>
        </p:txBody>
      </p:sp>
      <p:sp>
        <p:nvSpPr>
          <p:cNvPr id="79" name="Google Shape;79;p7"/>
          <p:cNvSpPr txBox="1">
            <a:spLocks noGrp="1"/>
          </p:cNvSpPr>
          <p:nvPr>
            <p:ph type="body" idx="2"/>
          </p:nvPr>
        </p:nvSpPr>
        <p:spPr>
          <a:xfrm>
            <a:off x="6200237" y="2112567"/>
            <a:ext cx="4352000" cy="3942800"/>
          </a:xfrm>
          <a:prstGeom prst="rect">
            <a:avLst/>
          </a:prstGeom>
        </p:spPr>
        <p:txBody>
          <a:bodyPr spcFirstLastPara="1" wrap="square" lIns="0" tIns="0" rIns="0" bIns="0" anchor="t" anchorCtr="0">
            <a:noAutofit/>
          </a:bodyPr>
          <a:lstStyle>
            <a:lvl1pPr marL="609616" lvl="0" indent="-491079" rtl="0">
              <a:spcBef>
                <a:spcPts val="800"/>
              </a:spcBef>
              <a:spcAft>
                <a:spcPts val="0"/>
              </a:spcAft>
              <a:buSzPts val="2200"/>
              <a:buChar char="▰"/>
              <a:defRPr sz="2933"/>
            </a:lvl1pPr>
            <a:lvl2pPr marL="1219231" lvl="1" indent="-491079" rtl="0">
              <a:spcBef>
                <a:spcPts val="0"/>
              </a:spcBef>
              <a:spcAft>
                <a:spcPts val="0"/>
              </a:spcAft>
              <a:buSzPts val="2200"/>
              <a:buChar char="╺"/>
              <a:defRPr sz="2933"/>
            </a:lvl2pPr>
            <a:lvl3pPr marL="1828845" lvl="2" indent="-491079" rtl="0">
              <a:spcBef>
                <a:spcPts val="0"/>
              </a:spcBef>
              <a:spcAft>
                <a:spcPts val="0"/>
              </a:spcAft>
              <a:buSzPts val="2200"/>
              <a:buChar char="╺"/>
              <a:defRPr sz="2933"/>
            </a:lvl3pPr>
            <a:lvl4pPr marL="2438461" lvl="3" indent="-491079" rtl="0">
              <a:spcBef>
                <a:spcPts val="0"/>
              </a:spcBef>
              <a:spcAft>
                <a:spcPts val="0"/>
              </a:spcAft>
              <a:buSzPts val="2200"/>
              <a:buChar char="╺"/>
              <a:defRPr sz="2933"/>
            </a:lvl4pPr>
            <a:lvl5pPr marL="3048076" lvl="4" indent="-491079" rtl="0">
              <a:spcBef>
                <a:spcPts val="0"/>
              </a:spcBef>
              <a:spcAft>
                <a:spcPts val="0"/>
              </a:spcAft>
              <a:buSzPts val="2200"/>
              <a:buChar char="○"/>
              <a:defRPr sz="2933"/>
            </a:lvl5pPr>
            <a:lvl6pPr marL="3657692" lvl="5" indent="-491079" rtl="0">
              <a:spcBef>
                <a:spcPts val="0"/>
              </a:spcBef>
              <a:spcAft>
                <a:spcPts val="0"/>
              </a:spcAft>
              <a:buSzPts val="2200"/>
              <a:buChar char="■"/>
              <a:defRPr sz="2933"/>
            </a:lvl6pPr>
            <a:lvl7pPr marL="4267307" lvl="6" indent="-491079" rtl="0">
              <a:spcBef>
                <a:spcPts val="0"/>
              </a:spcBef>
              <a:spcAft>
                <a:spcPts val="0"/>
              </a:spcAft>
              <a:buSzPts val="2200"/>
              <a:buChar char="●"/>
              <a:defRPr sz="2933"/>
            </a:lvl7pPr>
            <a:lvl8pPr marL="4876922" lvl="7" indent="-491079" rtl="0">
              <a:spcBef>
                <a:spcPts val="0"/>
              </a:spcBef>
              <a:spcAft>
                <a:spcPts val="0"/>
              </a:spcAft>
              <a:buSzPts val="2200"/>
              <a:buChar char="○"/>
              <a:defRPr sz="2933"/>
            </a:lvl8pPr>
            <a:lvl9pPr marL="5486538" lvl="8" indent="-491079" rtl="0">
              <a:spcBef>
                <a:spcPts val="0"/>
              </a:spcBef>
              <a:spcAft>
                <a:spcPts val="0"/>
              </a:spcAft>
              <a:buSzPts val="2200"/>
              <a:buChar char="■"/>
              <a:defRPr sz="2933"/>
            </a:lvl9pPr>
          </a:lstStyle>
          <a:p>
            <a:endParaRPr/>
          </a:p>
        </p:txBody>
      </p:sp>
      <p:sp>
        <p:nvSpPr>
          <p:cNvPr id="80" name="Google Shape;80;p7"/>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s-DO" smtClean="0"/>
              <a:pPr/>
              <a:t>‹Nº›</a:t>
            </a:fld>
            <a:endParaRPr lang="es-DO" dirty="0"/>
          </a:p>
        </p:txBody>
      </p:sp>
    </p:spTree>
    <p:extLst>
      <p:ext uri="{BB962C8B-B14F-4D97-AF65-F5344CB8AC3E}">
        <p14:creationId xmlns:p14="http://schemas.microsoft.com/office/powerpoint/2010/main" val="87387868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 Dark">
  <p:cSld name="Blank - Dark">
    <p:spTree>
      <p:nvGrpSpPr>
        <p:cNvPr id="1" name="Shape 142"/>
        <p:cNvGrpSpPr/>
        <p:nvPr/>
      </p:nvGrpSpPr>
      <p:grpSpPr>
        <a:xfrm>
          <a:off x="0" y="0"/>
          <a:ext cx="0" cy="0"/>
          <a:chOff x="0" y="0"/>
          <a:chExt cx="0" cy="0"/>
        </a:xfrm>
      </p:grpSpPr>
      <p:sp>
        <p:nvSpPr>
          <p:cNvPr id="143" name="Google Shape;143;p13"/>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fld id="{00000000-1234-1234-1234-123412341234}" type="slidenum">
              <a:rPr lang="es-DO" smtClean="0"/>
              <a:pPr/>
              <a:t>‹Nº›</a:t>
            </a:fld>
            <a:endParaRPr lang="es-DO" dirty="0"/>
          </a:p>
        </p:txBody>
      </p:sp>
    </p:spTree>
    <p:extLst>
      <p:ext uri="{BB962C8B-B14F-4D97-AF65-F5344CB8AC3E}">
        <p14:creationId xmlns:p14="http://schemas.microsoft.com/office/powerpoint/2010/main" val="19125818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3"/>
          </a:xfrm>
        </p:spPr>
        <p:txBody>
          <a:bodyPr/>
          <a:lstStyle>
            <a:lvl1pPr marL="0" indent="0" algn="ctr">
              <a:buNone/>
              <a:defRPr sz="2400"/>
            </a:lvl1pPr>
            <a:lvl2pPr marL="457212" indent="0" algn="ctr">
              <a:buNone/>
              <a:defRPr sz="2000"/>
            </a:lvl2pPr>
            <a:lvl3pPr marL="914423" indent="0" algn="ctr">
              <a:buNone/>
              <a:defRPr sz="1800"/>
            </a:lvl3pPr>
            <a:lvl4pPr marL="1371635" indent="0" algn="ctr">
              <a:buNone/>
              <a:defRPr sz="1600"/>
            </a:lvl4pPr>
            <a:lvl5pPr marL="1828845" indent="0" algn="ctr">
              <a:buNone/>
              <a:defRPr sz="1600"/>
            </a:lvl5pPr>
            <a:lvl6pPr marL="2286058" indent="0" algn="ctr">
              <a:buNone/>
              <a:defRPr sz="1600"/>
            </a:lvl6pPr>
            <a:lvl7pPr marL="2743268" indent="0" algn="ctr">
              <a:buNone/>
              <a:defRPr sz="1600"/>
            </a:lvl7pPr>
            <a:lvl8pPr marL="3200480" indent="0" algn="ctr">
              <a:buNone/>
              <a:defRPr sz="1600"/>
            </a:lvl8pPr>
            <a:lvl9pPr marL="3657692"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5" name="Footer Placeholder 4"/>
          <p:cNvSpPr>
            <a:spLocks noGrp="1"/>
          </p:cNvSpPr>
          <p:nvPr>
            <p:ph type="ftr" sz="quarter" idx="11"/>
          </p:nvPr>
        </p:nvSpPr>
        <p:spPr/>
        <p:txBody>
          <a:bodyPr/>
          <a:lstStyle/>
          <a:p>
            <a:endParaRPr lang="es-GT" dirty="0"/>
          </a:p>
        </p:txBody>
      </p:sp>
      <p:sp>
        <p:nvSpPr>
          <p:cNvPr id="6" name="Slide Number Placeholder 5"/>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38904890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5" name="Footer Placeholder 4"/>
          <p:cNvSpPr>
            <a:spLocks noGrp="1"/>
          </p:cNvSpPr>
          <p:nvPr>
            <p:ph type="ftr" sz="quarter" idx="11"/>
          </p:nvPr>
        </p:nvSpPr>
        <p:spPr/>
        <p:txBody>
          <a:bodyPr/>
          <a:lstStyle/>
          <a:p>
            <a:endParaRPr lang="es-GT" dirty="0"/>
          </a:p>
        </p:txBody>
      </p:sp>
      <p:sp>
        <p:nvSpPr>
          <p:cNvPr id="6" name="Slide Number Placeholder 5"/>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21717563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12" indent="0">
              <a:buNone/>
              <a:defRPr sz="2000">
                <a:solidFill>
                  <a:schemeClr val="tx1">
                    <a:tint val="75000"/>
                  </a:schemeClr>
                </a:solidFill>
              </a:defRPr>
            </a:lvl2pPr>
            <a:lvl3pPr marL="914423" indent="0">
              <a:buNone/>
              <a:defRPr sz="1800">
                <a:solidFill>
                  <a:schemeClr val="tx1">
                    <a:tint val="75000"/>
                  </a:schemeClr>
                </a:solidFill>
              </a:defRPr>
            </a:lvl3pPr>
            <a:lvl4pPr marL="1371635" indent="0">
              <a:buNone/>
              <a:defRPr sz="1600">
                <a:solidFill>
                  <a:schemeClr val="tx1">
                    <a:tint val="75000"/>
                  </a:schemeClr>
                </a:solidFill>
              </a:defRPr>
            </a:lvl4pPr>
            <a:lvl5pPr marL="1828845" indent="0">
              <a:buNone/>
              <a:defRPr sz="1600">
                <a:solidFill>
                  <a:schemeClr val="tx1">
                    <a:tint val="75000"/>
                  </a:schemeClr>
                </a:solidFill>
              </a:defRPr>
            </a:lvl5pPr>
            <a:lvl6pPr marL="2286058" indent="0">
              <a:buNone/>
              <a:defRPr sz="1600">
                <a:solidFill>
                  <a:schemeClr val="tx1">
                    <a:tint val="75000"/>
                  </a:schemeClr>
                </a:solidFill>
              </a:defRPr>
            </a:lvl6pPr>
            <a:lvl7pPr marL="2743268" indent="0">
              <a:buNone/>
              <a:defRPr sz="1600">
                <a:solidFill>
                  <a:schemeClr val="tx1">
                    <a:tint val="75000"/>
                  </a:schemeClr>
                </a:solidFill>
              </a:defRPr>
            </a:lvl7pPr>
            <a:lvl8pPr marL="3200480" indent="0">
              <a:buNone/>
              <a:defRPr sz="1600">
                <a:solidFill>
                  <a:schemeClr val="tx1">
                    <a:tint val="75000"/>
                  </a:schemeClr>
                </a:solidFill>
              </a:defRPr>
            </a:lvl8pPr>
            <a:lvl9pPr marL="3657692"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5" name="Footer Placeholder 4"/>
          <p:cNvSpPr>
            <a:spLocks noGrp="1"/>
          </p:cNvSpPr>
          <p:nvPr>
            <p:ph type="ftr" sz="quarter" idx="11"/>
          </p:nvPr>
        </p:nvSpPr>
        <p:spPr/>
        <p:txBody>
          <a:bodyPr/>
          <a:lstStyle/>
          <a:p>
            <a:endParaRPr lang="es-GT" dirty="0"/>
          </a:p>
        </p:txBody>
      </p:sp>
      <p:sp>
        <p:nvSpPr>
          <p:cNvPr id="6" name="Slide Number Placeholder 5"/>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737944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8C345-A29F-FEB4-A180-D69A01BB0D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1AF858-EB55-4B40-D941-1A1BE514E4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38B187-2999-896C-7470-1D1BC3E657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AAF2DB-6486-F71B-1FC7-1ED5C98DA778}"/>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6" name="Footer Placeholder 5">
            <a:extLst>
              <a:ext uri="{FF2B5EF4-FFF2-40B4-BE49-F238E27FC236}">
                <a16:creationId xmlns:a16="http://schemas.microsoft.com/office/drawing/2014/main" id="{41548C41-992C-C64A-049F-301D8CEAB5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AC2709-EC5E-26E5-34CA-DA1742D41782}"/>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10110690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6"/>
            <a:ext cx="5181600" cy="435133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6"/>
            <a:ext cx="5181600" cy="435133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6" name="Footer Placeholder 5"/>
          <p:cNvSpPr>
            <a:spLocks noGrp="1"/>
          </p:cNvSpPr>
          <p:nvPr>
            <p:ph type="ftr" sz="quarter" idx="11"/>
          </p:nvPr>
        </p:nvSpPr>
        <p:spPr/>
        <p:txBody>
          <a:bodyPr/>
          <a:lstStyle/>
          <a:p>
            <a:endParaRPr lang="es-GT" dirty="0"/>
          </a:p>
        </p:txBody>
      </p:sp>
      <p:sp>
        <p:nvSpPr>
          <p:cNvPr id="7" name="Slide Number Placeholder 6"/>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31417074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212" indent="0">
              <a:buNone/>
              <a:defRPr sz="2000" b="1"/>
            </a:lvl2pPr>
            <a:lvl3pPr marL="914423" indent="0">
              <a:buNone/>
              <a:defRPr sz="1800" b="1"/>
            </a:lvl3pPr>
            <a:lvl4pPr marL="1371635" indent="0">
              <a:buNone/>
              <a:defRPr sz="1600" b="1"/>
            </a:lvl4pPr>
            <a:lvl5pPr marL="1828845" indent="0">
              <a:buNone/>
              <a:defRPr sz="1600" b="1"/>
            </a:lvl5pPr>
            <a:lvl6pPr marL="2286058" indent="0">
              <a:buNone/>
              <a:defRPr sz="1600" b="1"/>
            </a:lvl6pPr>
            <a:lvl7pPr marL="2743268" indent="0">
              <a:buNone/>
              <a:defRPr sz="1600" b="1"/>
            </a:lvl7pPr>
            <a:lvl8pPr marL="3200480" indent="0">
              <a:buNone/>
              <a:defRPr sz="1600" b="1"/>
            </a:lvl8pPr>
            <a:lvl9pPr marL="3657692"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90"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12" indent="0">
              <a:buNone/>
              <a:defRPr sz="2000" b="1"/>
            </a:lvl2pPr>
            <a:lvl3pPr marL="914423" indent="0">
              <a:buNone/>
              <a:defRPr sz="1800" b="1"/>
            </a:lvl3pPr>
            <a:lvl4pPr marL="1371635" indent="0">
              <a:buNone/>
              <a:defRPr sz="1600" b="1"/>
            </a:lvl4pPr>
            <a:lvl5pPr marL="1828845" indent="0">
              <a:buNone/>
              <a:defRPr sz="1600" b="1"/>
            </a:lvl5pPr>
            <a:lvl6pPr marL="2286058" indent="0">
              <a:buNone/>
              <a:defRPr sz="1600" b="1"/>
            </a:lvl6pPr>
            <a:lvl7pPr marL="2743268" indent="0">
              <a:buNone/>
              <a:defRPr sz="1600" b="1"/>
            </a:lvl7pPr>
            <a:lvl8pPr marL="3200480" indent="0">
              <a:buNone/>
              <a:defRPr sz="1600" b="1"/>
            </a:lvl8pPr>
            <a:lvl9pPr marL="3657692"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1"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8" name="Footer Placeholder 7"/>
          <p:cNvSpPr>
            <a:spLocks noGrp="1"/>
          </p:cNvSpPr>
          <p:nvPr>
            <p:ph type="ftr" sz="quarter" idx="11"/>
          </p:nvPr>
        </p:nvSpPr>
        <p:spPr/>
        <p:txBody>
          <a:bodyPr/>
          <a:lstStyle/>
          <a:p>
            <a:endParaRPr lang="es-GT" dirty="0"/>
          </a:p>
        </p:txBody>
      </p:sp>
      <p:sp>
        <p:nvSpPr>
          <p:cNvPr id="9" name="Slide Number Placeholder 8"/>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22078029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4" name="Footer Placeholder 3"/>
          <p:cNvSpPr>
            <a:spLocks noGrp="1"/>
          </p:cNvSpPr>
          <p:nvPr>
            <p:ph type="ftr" sz="quarter" idx="11"/>
          </p:nvPr>
        </p:nvSpPr>
        <p:spPr/>
        <p:txBody>
          <a:bodyPr/>
          <a:lstStyle/>
          <a:p>
            <a:endParaRPr lang="es-GT" dirty="0"/>
          </a:p>
        </p:txBody>
      </p:sp>
      <p:sp>
        <p:nvSpPr>
          <p:cNvPr id="5" name="Slide Number Placeholder 4"/>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36372350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3" name="Footer Placeholder 2"/>
          <p:cNvSpPr>
            <a:spLocks noGrp="1"/>
          </p:cNvSpPr>
          <p:nvPr>
            <p:ph type="ftr" sz="quarter" idx="11"/>
          </p:nvPr>
        </p:nvSpPr>
        <p:spPr/>
        <p:txBody>
          <a:bodyPr/>
          <a:lstStyle/>
          <a:p>
            <a:endParaRPr lang="es-GT" dirty="0"/>
          </a:p>
        </p:txBody>
      </p:sp>
      <p:sp>
        <p:nvSpPr>
          <p:cNvPr id="4" name="Slide Number Placeholder 3"/>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5512843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9" y="2057401"/>
            <a:ext cx="3932237" cy="3811588"/>
          </a:xfrm>
        </p:spPr>
        <p:txBody>
          <a:bodyPr/>
          <a:lstStyle>
            <a:lvl1pPr marL="0" indent="0">
              <a:buNone/>
              <a:defRPr sz="1600"/>
            </a:lvl1pPr>
            <a:lvl2pPr marL="457212" indent="0">
              <a:buNone/>
              <a:defRPr sz="1400"/>
            </a:lvl2pPr>
            <a:lvl3pPr marL="914423" indent="0">
              <a:buNone/>
              <a:defRPr sz="1200"/>
            </a:lvl3pPr>
            <a:lvl4pPr marL="1371635" indent="0">
              <a:buNone/>
              <a:defRPr sz="1000"/>
            </a:lvl4pPr>
            <a:lvl5pPr marL="1828845" indent="0">
              <a:buNone/>
              <a:defRPr sz="1000"/>
            </a:lvl5pPr>
            <a:lvl6pPr marL="2286058" indent="0">
              <a:buNone/>
              <a:defRPr sz="1000"/>
            </a:lvl6pPr>
            <a:lvl7pPr marL="2743268" indent="0">
              <a:buNone/>
              <a:defRPr sz="1000"/>
            </a:lvl7pPr>
            <a:lvl8pPr marL="3200480" indent="0">
              <a:buNone/>
              <a:defRPr sz="1000"/>
            </a:lvl8pPr>
            <a:lvl9pPr marL="3657692"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6" name="Footer Placeholder 5"/>
          <p:cNvSpPr>
            <a:spLocks noGrp="1"/>
          </p:cNvSpPr>
          <p:nvPr>
            <p:ph type="ftr" sz="quarter" idx="11"/>
          </p:nvPr>
        </p:nvSpPr>
        <p:spPr/>
        <p:txBody>
          <a:bodyPr/>
          <a:lstStyle/>
          <a:p>
            <a:endParaRPr lang="es-GT" dirty="0"/>
          </a:p>
        </p:txBody>
      </p:sp>
      <p:sp>
        <p:nvSpPr>
          <p:cNvPr id="7" name="Slide Number Placeholder 6"/>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8720753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12" indent="0">
              <a:buNone/>
              <a:defRPr sz="2800"/>
            </a:lvl2pPr>
            <a:lvl3pPr marL="914423" indent="0">
              <a:buNone/>
              <a:defRPr sz="2400"/>
            </a:lvl3pPr>
            <a:lvl4pPr marL="1371635" indent="0">
              <a:buNone/>
              <a:defRPr sz="2000"/>
            </a:lvl4pPr>
            <a:lvl5pPr marL="1828845" indent="0">
              <a:buNone/>
              <a:defRPr sz="2000"/>
            </a:lvl5pPr>
            <a:lvl6pPr marL="2286058" indent="0">
              <a:buNone/>
              <a:defRPr sz="2000"/>
            </a:lvl6pPr>
            <a:lvl7pPr marL="2743268" indent="0">
              <a:buNone/>
              <a:defRPr sz="2000"/>
            </a:lvl7pPr>
            <a:lvl8pPr marL="3200480" indent="0">
              <a:buNone/>
              <a:defRPr sz="2000"/>
            </a:lvl8pPr>
            <a:lvl9pPr marL="3657692"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839789" y="2057401"/>
            <a:ext cx="3932237" cy="3811588"/>
          </a:xfrm>
        </p:spPr>
        <p:txBody>
          <a:bodyPr/>
          <a:lstStyle>
            <a:lvl1pPr marL="0" indent="0">
              <a:buNone/>
              <a:defRPr sz="1600"/>
            </a:lvl1pPr>
            <a:lvl2pPr marL="457212" indent="0">
              <a:buNone/>
              <a:defRPr sz="1400"/>
            </a:lvl2pPr>
            <a:lvl3pPr marL="914423" indent="0">
              <a:buNone/>
              <a:defRPr sz="1200"/>
            </a:lvl3pPr>
            <a:lvl4pPr marL="1371635" indent="0">
              <a:buNone/>
              <a:defRPr sz="1000"/>
            </a:lvl4pPr>
            <a:lvl5pPr marL="1828845" indent="0">
              <a:buNone/>
              <a:defRPr sz="1000"/>
            </a:lvl5pPr>
            <a:lvl6pPr marL="2286058" indent="0">
              <a:buNone/>
              <a:defRPr sz="1000"/>
            </a:lvl6pPr>
            <a:lvl7pPr marL="2743268" indent="0">
              <a:buNone/>
              <a:defRPr sz="1000"/>
            </a:lvl7pPr>
            <a:lvl8pPr marL="3200480" indent="0">
              <a:buNone/>
              <a:defRPr sz="1000"/>
            </a:lvl8pPr>
            <a:lvl9pPr marL="3657692"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6" name="Footer Placeholder 5"/>
          <p:cNvSpPr>
            <a:spLocks noGrp="1"/>
          </p:cNvSpPr>
          <p:nvPr>
            <p:ph type="ftr" sz="quarter" idx="11"/>
          </p:nvPr>
        </p:nvSpPr>
        <p:spPr/>
        <p:txBody>
          <a:bodyPr/>
          <a:lstStyle/>
          <a:p>
            <a:endParaRPr lang="es-GT" dirty="0"/>
          </a:p>
        </p:txBody>
      </p:sp>
      <p:sp>
        <p:nvSpPr>
          <p:cNvPr id="7" name="Slide Number Placeholder 6"/>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20611182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5" name="Footer Placeholder 4"/>
          <p:cNvSpPr>
            <a:spLocks noGrp="1"/>
          </p:cNvSpPr>
          <p:nvPr>
            <p:ph type="ftr" sz="quarter" idx="11"/>
          </p:nvPr>
        </p:nvSpPr>
        <p:spPr/>
        <p:txBody>
          <a:bodyPr/>
          <a:lstStyle/>
          <a:p>
            <a:endParaRPr lang="es-GT" dirty="0"/>
          </a:p>
        </p:txBody>
      </p:sp>
      <p:sp>
        <p:nvSpPr>
          <p:cNvPr id="6" name="Slide Number Placeholder 5"/>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37949378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7"/>
            <a:ext cx="2628900" cy="5811839"/>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1" y="365127"/>
            <a:ext cx="7734300" cy="581183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EE17A09-9CB6-4E21-8EA8-B058CCF85BAA}" type="datetimeFigureOut">
              <a:rPr lang="es-GT" smtClean="0"/>
              <a:t>6/05/2026</a:t>
            </a:fld>
            <a:endParaRPr lang="es-GT" dirty="0"/>
          </a:p>
        </p:txBody>
      </p:sp>
      <p:sp>
        <p:nvSpPr>
          <p:cNvPr id="5" name="Footer Placeholder 4"/>
          <p:cNvSpPr>
            <a:spLocks noGrp="1"/>
          </p:cNvSpPr>
          <p:nvPr>
            <p:ph type="ftr" sz="quarter" idx="11"/>
          </p:nvPr>
        </p:nvSpPr>
        <p:spPr/>
        <p:txBody>
          <a:bodyPr/>
          <a:lstStyle/>
          <a:p>
            <a:endParaRPr lang="es-GT" dirty="0"/>
          </a:p>
        </p:txBody>
      </p:sp>
      <p:sp>
        <p:nvSpPr>
          <p:cNvPr id="6" name="Slide Number Placeholder 5"/>
          <p:cNvSpPr>
            <a:spLocks noGrp="1"/>
          </p:cNvSpPr>
          <p:nvPr>
            <p:ph type="sldNum" sz="quarter" idx="12"/>
          </p:nvPr>
        </p:nvSpPr>
        <p:spPr/>
        <p:txBody>
          <a:bodyPr/>
          <a:lstStyle/>
          <a:p>
            <a:fld id="{2DB37E44-9848-46C4-AF19-B11C2A0F45F9}" type="slidenum">
              <a:rPr lang="es-GT" smtClean="0"/>
              <a:t>‹Nº›</a:t>
            </a:fld>
            <a:endParaRPr lang="es-GT" dirty="0"/>
          </a:p>
        </p:txBody>
      </p:sp>
    </p:spTree>
    <p:extLst>
      <p:ext uri="{BB962C8B-B14F-4D97-AF65-F5344CB8AC3E}">
        <p14:creationId xmlns:p14="http://schemas.microsoft.com/office/powerpoint/2010/main" val="2299830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A7DB6-97E1-F0A0-B109-1208585103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D447A2-AC30-387D-21C6-B8DEF928B4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6B3E2E-C9CE-61DE-AA99-C0A313F7B9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2A704B-F430-A3BE-79C1-977CF527DB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ABE712-79D0-F0BA-A7FD-FC9CD2D69F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47726F-35D4-E797-DB2D-39CA9DDB61D6}"/>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8" name="Footer Placeholder 7">
            <a:extLst>
              <a:ext uri="{FF2B5EF4-FFF2-40B4-BE49-F238E27FC236}">
                <a16:creationId xmlns:a16="http://schemas.microsoft.com/office/drawing/2014/main" id="{0E38D228-C8D4-19EB-19F3-E91414784B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EDECC1-0CC2-C4BE-62F8-81BCC667B456}"/>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3960280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4F949-70BD-E5DF-F740-AB487C2750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EF8F42-F229-ACF2-573C-520F1CEC6A5D}"/>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4" name="Footer Placeholder 3">
            <a:extLst>
              <a:ext uri="{FF2B5EF4-FFF2-40B4-BE49-F238E27FC236}">
                <a16:creationId xmlns:a16="http://schemas.microsoft.com/office/drawing/2014/main" id="{C7CCF650-AC50-FB5A-93C3-1349D9E7B7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6CAB1A-733F-E32D-0A7D-1DB294762E36}"/>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1927577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887857-0EDC-F145-300F-357F35AE79C1}"/>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3" name="Footer Placeholder 2">
            <a:extLst>
              <a:ext uri="{FF2B5EF4-FFF2-40B4-BE49-F238E27FC236}">
                <a16:creationId xmlns:a16="http://schemas.microsoft.com/office/drawing/2014/main" id="{7D519CB7-55D9-F1FB-AB73-E061BDB260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B34A1D-8C2A-444F-70E5-481C7A1A4B00}"/>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3078309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B63AB-5007-A670-AC7A-195DCE2EFC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57344F-FBC7-E1DC-1399-7120961504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F26115-7FC1-B725-E041-D0D9F86314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5E8AD7-04F8-CBE2-5BC2-4C2EA640358B}"/>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6" name="Footer Placeholder 5">
            <a:extLst>
              <a:ext uri="{FF2B5EF4-FFF2-40B4-BE49-F238E27FC236}">
                <a16:creationId xmlns:a16="http://schemas.microsoft.com/office/drawing/2014/main" id="{2B2F26CA-AB72-B8AF-CA5F-C95E24F7B8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E468E4-71FA-AF40-A12A-DE1D9D6A1ACF}"/>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508725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2D911-416B-E354-801B-61E94EC9CC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69B404-F2EF-8DFD-F194-BAB7EF20F1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EC3955-6063-5002-EE2E-0D15B57487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5C33D6-4B73-0275-903F-3AFB30E1CA69}"/>
              </a:ext>
            </a:extLst>
          </p:cNvPr>
          <p:cNvSpPr>
            <a:spLocks noGrp="1"/>
          </p:cNvSpPr>
          <p:nvPr>
            <p:ph type="dt" sz="half" idx="10"/>
          </p:nvPr>
        </p:nvSpPr>
        <p:spPr/>
        <p:txBody>
          <a:bodyPr/>
          <a:lstStyle/>
          <a:p>
            <a:fld id="{C9DF68E7-BEBD-4CE7-ACA3-F6685313CDB0}" type="datetimeFigureOut">
              <a:rPr lang="en-US" smtClean="0"/>
              <a:t>5/6/2026</a:t>
            </a:fld>
            <a:endParaRPr lang="en-US"/>
          </a:p>
        </p:txBody>
      </p:sp>
      <p:sp>
        <p:nvSpPr>
          <p:cNvPr id="6" name="Footer Placeholder 5">
            <a:extLst>
              <a:ext uri="{FF2B5EF4-FFF2-40B4-BE49-F238E27FC236}">
                <a16:creationId xmlns:a16="http://schemas.microsoft.com/office/drawing/2014/main" id="{7ABB2E64-D1C3-784A-CE11-32CC5FD22F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02A83F-435A-31F4-1F3E-0632F41D6FAA}"/>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4080570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image" Target="../media/image1.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F9072-E011-9819-1EA9-706642B51D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D4829D-88F1-A594-BB31-86A68A4098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D01F19-A1C2-D1A7-B0C5-B7F6C0A116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DF68E7-BEBD-4CE7-ACA3-F6685313CDB0}" type="datetimeFigureOut">
              <a:rPr lang="en-US" smtClean="0"/>
              <a:t>5/6/2026</a:t>
            </a:fld>
            <a:endParaRPr lang="en-US"/>
          </a:p>
        </p:txBody>
      </p:sp>
      <p:sp>
        <p:nvSpPr>
          <p:cNvPr id="5" name="Footer Placeholder 4">
            <a:extLst>
              <a:ext uri="{FF2B5EF4-FFF2-40B4-BE49-F238E27FC236}">
                <a16:creationId xmlns:a16="http://schemas.microsoft.com/office/drawing/2014/main" id="{2ABBBD08-BE0A-D158-70EA-F1CD92D50D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9ACE120-D297-3A8F-E59A-6788F1D1D0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E97ED79-E3EB-4080-9B09-A658F96DA92F}" type="slidenum">
              <a:rPr lang="en-US" smtClean="0"/>
              <a:t>‹Nº›</a:t>
            </a:fld>
            <a:endParaRPr lang="en-US"/>
          </a:p>
        </p:txBody>
      </p:sp>
    </p:spTree>
    <p:extLst>
      <p:ext uri="{BB962C8B-B14F-4D97-AF65-F5344CB8AC3E}">
        <p14:creationId xmlns:p14="http://schemas.microsoft.com/office/powerpoint/2010/main" val="419422381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5/6/2026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42597937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B4D6E94-8286-9429-86FC-252C4E0A182F}"/>
              </a:ext>
            </a:extLst>
          </p:cNvPr>
          <p:cNvSpPr>
            <a:spLocks noGrp="1"/>
          </p:cNvSpPr>
          <p:nvPr>
            <p:ph type="title"/>
          </p:nvPr>
        </p:nvSpPr>
        <p:spPr>
          <a:xfrm>
            <a:off x="838200" y="366186"/>
            <a:ext cx="10515600" cy="1325033"/>
          </a:xfrm>
          <a:prstGeom prst="rect">
            <a:avLst/>
          </a:prstGeom>
        </p:spPr>
        <p:txBody>
          <a:bodyPr vert="horz" lIns="91440" tIns="45720" rIns="91440" bIns="45720" rtlCol="0" anchor="ctr">
            <a:normAutofit/>
          </a:bodyPr>
          <a:lstStyle/>
          <a:p>
            <a:r>
              <a:rPr lang="es-ES"/>
              <a:t>Haga clic para modificar el estilo de título del patrón</a:t>
            </a:r>
            <a:endParaRPr lang="es-DO"/>
          </a:p>
        </p:txBody>
      </p:sp>
      <p:sp>
        <p:nvSpPr>
          <p:cNvPr id="3" name="Marcador de texto 2">
            <a:extLst>
              <a:ext uri="{FF2B5EF4-FFF2-40B4-BE49-F238E27FC236}">
                <a16:creationId xmlns:a16="http://schemas.microsoft.com/office/drawing/2014/main" id="{75B3C304-30B6-ECF2-1192-4EC192C6AE5E}"/>
              </a:ext>
            </a:extLst>
          </p:cNvPr>
          <p:cNvSpPr>
            <a:spLocks noGrp="1"/>
          </p:cNvSpPr>
          <p:nvPr>
            <p:ph type="body" idx="1"/>
          </p:nvPr>
        </p:nvSpPr>
        <p:spPr>
          <a:xfrm>
            <a:off x="838200" y="1826685"/>
            <a:ext cx="10515600" cy="4349749"/>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fecha 3">
            <a:extLst>
              <a:ext uri="{FF2B5EF4-FFF2-40B4-BE49-F238E27FC236}">
                <a16:creationId xmlns:a16="http://schemas.microsoft.com/office/drawing/2014/main" id="{F07C3875-0697-D0E2-456B-D4FE5A55957D}"/>
              </a:ext>
            </a:extLst>
          </p:cNvPr>
          <p:cNvSpPr>
            <a:spLocks noGrp="1"/>
          </p:cNvSpPr>
          <p:nvPr>
            <p:ph type="dt" sz="half" idx="2"/>
          </p:nvPr>
        </p:nvSpPr>
        <p:spPr>
          <a:xfrm>
            <a:off x="838200" y="6356352"/>
            <a:ext cx="2743200" cy="366183"/>
          </a:xfrm>
          <a:prstGeom prst="rect">
            <a:avLst/>
          </a:prstGeom>
        </p:spPr>
        <p:txBody>
          <a:bodyPr vert="horz" lIns="91440" tIns="45720" rIns="91440" bIns="45720" rtlCol="0" anchor="ctr"/>
          <a:lstStyle>
            <a:lvl1pPr algn="l">
              <a:defRPr sz="1600">
                <a:solidFill>
                  <a:schemeClr val="tx1">
                    <a:tint val="82000"/>
                  </a:schemeClr>
                </a:solidFill>
              </a:defRPr>
            </a:lvl1pPr>
          </a:lstStyle>
          <a:p>
            <a:fld id="{54454973-5EEE-4524-98E5-6FBF0037BD29}" type="datetimeFigureOut">
              <a:rPr lang="es-DO" smtClean="0"/>
              <a:t>06/05/2026</a:t>
            </a:fld>
            <a:endParaRPr lang="es-DO" dirty="0"/>
          </a:p>
        </p:txBody>
      </p:sp>
      <p:sp>
        <p:nvSpPr>
          <p:cNvPr id="5" name="Marcador de pie de página 4">
            <a:extLst>
              <a:ext uri="{FF2B5EF4-FFF2-40B4-BE49-F238E27FC236}">
                <a16:creationId xmlns:a16="http://schemas.microsoft.com/office/drawing/2014/main" id="{348D5B29-3546-422A-F3CA-188A0A9FD829}"/>
              </a:ext>
            </a:extLst>
          </p:cNvPr>
          <p:cNvSpPr>
            <a:spLocks noGrp="1"/>
          </p:cNvSpPr>
          <p:nvPr>
            <p:ph type="ftr" sz="quarter" idx="3"/>
          </p:nvPr>
        </p:nvSpPr>
        <p:spPr>
          <a:xfrm>
            <a:off x="4038600" y="6356352"/>
            <a:ext cx="4114800" cy="366183"/>
          </a:xfrm>
          <a:prstGeom prst="rect">
            <a:avLst/>
          </a:prstGeom>
        </p:spPr>
        <p:txBody>
          <a:bodyPr vert="horz" lIns="91440" tIns="45720" rIns="91440" bIns="45720" rtlCol="0" anchor="ctr"/>
          <a:lstStyle>
            <a:lvl1pPr algn="ctr">
              <a:defRPr sz="1600">
                <a:solidFill>
                  <a:schemeClr val="tx1">
                    <a:tint val="82000"/>
                  </a:schemeClr>
                </a:solidFill>
              </a:defRPr>
            </a:lvl1pPr>
          </a:lstStyle>
          <a:p>
            <a:endParaRPr lang="es-DO" dirty="0"/>
          </a:p>
        </p:txBody>
      </p:sp>
      <p:sp>
        <p:nvSpPr>
          <p:cNvPr id="6" name="Marcador de número de diapositiva 5">
            <a:extLst>
              <a:ext uri="{FF2B5EF4-FFF2-40B4-BE49-F238E27FC236}">
                <a16:creationId xmlns:a16="http://schemas.microsoft.com/office/drawing/2014/main" id="{9118234D-481A-2D40-1685-83548F49F58F}"/>
              </a:ext>
            </a:extLst>
          </p:cNvPr>
          <p:cNvSpPr>
            <a:spLocks noGrp="1"/>
          </p:cNvSpPr>
          <p:nvPr>
            <p:ph type="sldNum" sz="quarter" idx="4"/>
          </p:nvPr>
        </p:nvSpPr>
        <p:spPr>
          <a:xfrm>
            <a:off x="8610600" y="6356352"/>
            <a:ext cx="2743200" cy="366183"/>
          </a:xfrm>
          <a:prstGeom prst="rect">
            <a:avLst/>
          </a:prstGeom>
        </p:spPr>
        <p:txBody>
          <a:bodyPr vert="horz" lIns="91440" tIns="45720" rIns="91440" bIns="45720" rtlCol="0" anchor="ctr"/>
          <a:lstStyle>
            <a:lvl1pPr algn="r">
              <a:defRPr sz="1600">
                <a:solidFill>
                  <a:schemeClr val="tx1">
                    <a:tint val="82000"/>
                  </a:schemeClr>
                </a:solidFill>
              </a:defRPr>
            </a:lvl1pPr>
          </a:lstStyle>
          <a:p>
            <a:fld id="{64FF1252-1E28-470A-9449-7AC78060D4F0}" type="slidenum">
              <a:rPr lang="es-DO" smtClean="0"/>
              <a:t>‹Nº›</a:t>
            </a:fld>
            <a:endParaRPr lang="es-DO" dirty="0"/>
          </a:p>
        </p:txBody>
      </p:sp>
      <p:pic>
        <p:nvPicPr>
          <p:cNvPr id="8" name="Imagen 7" descr="Patrón de fondo&#10;&#10;El contenido generado por IA puede ser incorrecto.">
            <a:extLst>
              <a:ext uri="{FF2B5EF4-FFF2-40B4-BE49-F238E27FC236}">
                <a16:creationId xmlns:a16="http://schemas.microsoft.com/office/drawing/2014/main" id="{28D15C22-24DB-7489-38DE-9FA29D7B6592}"/>
              </a:ext>
            </a:extLst>
          </p:cNvPr>
          <p:cNvPicPr>
            <a:picLocks noChangeAspect="1"/>
          </p:cNvPicPr>
          <p:nvPr userDrawn="1"/>
        </p:nvPicPr>
        <p:blipFill>
          <a:blip r:embed="rId16"/>
          <a:stretch>
            <a:fillRect/>
          </a:stretch>
        </p:blipFill>
        <p:spPr>
          <a:xfrm>
            <a:off x="0" y="0"/>
            <a:ext cx="12192000" cy="6858000"/>
          </a:xfrm>
          <a:prstGeom prst="rect">
            <a:avLst/>
          </a:prstGeom>
        </p:spPr>
      </p:pic>
    </p:spTree>
    <p:extLst>
      <p:ext uri="{BB962C8B-B14F-4D97-AF65-F5344CB8AC3E}">
        <p14:creationId xmlns:p14="http://schemas.microsoft.com/office/powerpoint/2010/main" val="26910154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defTabSz="1219231" rtl="0" eaLnBrk="1" latinLnBrk="0" hangingPunct="1">
        <a:lnSpc>
          <a:spcPct val="90000"/>
        </a:lnSpc>
        <a:spcBef>
          <a:spcPct val="0"/>
        </a:spcBef>
        <a:buNone/>
        <a:defRPr sz="5868" kern="1200">
          <a:solidFill>
            <a:schemeClr val="tx1"/>
          </a:solidFill>
          <a:latin typeface="+mj-lt"/>
          <a:ea typeface="+mj-ea"/>
          <a:cs typeface="+mj-cs"/>
        </a:defRPr>
      </a:lvl1pPr>
    </p:titleStyle>
    <p:bodyStyle>
      <a:lvl1pPr marL="304807" indent="-304807" algn="l" defTabSz="1219231" rtl="0" eaLnBrk="1" latinLnBrk="0" hangingPunct="1">
        <a:lnSpc>
          <a:spcPct val="90000"/>
        </a:lnSpc>
        <a:spcBef>
          <a:spcPts val="1333"/>
        </a:spcBef>
        <a:buFont typeface="Arial" panose="020B0604020202020204" pitchFamily="34" charset="0"/>
        <a:buChar char="•"/>
        <a:defRPr sz="3734" kern="1200">
          <a:solidFill>
            <a:schemeClr val="tx1"/>
          </a:solidFill>
          <a:latin typeface="+mn-lt"/>
          <a:ea typeface="+mn-ea"/>
          <a:cs typeface="+mn-cs"/>
        </a:defRPr>
      </a:lvl1pPr>
      <a:lvl2pPr marL="914423" indent="-304807" algn="l" defTabSz="1219231"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4038" indent="-304807" algn="l" defTabSz="1219231"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654" indent="-304807" algn="l" defTabSz="1219231"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268" indent="-304807" algn="l" defTabSz="1219231"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884" indent="-304807" algn="l" defTabSz="1219231"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499" indent="-304807" algn="l" defTabSz="1219231"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2115" indent="-304807" algn="l" defTabSz="1219231"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729" indent="-304807" algn="l" defTabSz="1219231"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s-DO"/>
      </a:defPPr>
      <a:lvl1pPr marL="0" algn="l" defTabSz="1219231" rtl="0" eaLnBrk="1" latinLnBrk="0" hangingPunct="1">
        <a:defRPr sz="2400" kern="1200">
          <a:solidFill>
            <a:schemeClr val="tx1"/>
          </a:solidFill>
          <a:latin typeface="+mn-lt"/>
          <a:ea typeface="+mn-ea"/>
          <a:cs typeface="+mn-cs"/>
        </a:defRPr>
      </a:lvl1pPr>
      <a:lvl2pPr marL="609616" algn="l" defTabSz="1219231" rtl="0" eaLnBrk="1" latinLnBrk="0" hangingPunct="1">
        <a:defRPr sz="2400" kern="1200">
          <a:solidFill>
            <a:schemeClr val="tx1"/>
          </a:solidFill>
          <a:latin typeface="+mn-lt"/>
          <a:ea typeface="+mn-ea"/>
          <a:cs typeface="+mn-cs"/>
        </a:defRPr>
      </a:lvl2pPr>
      <a:lvl3pPr marL="1219231" algn="l" defTabSz="1219231" rtl="0" eaLnBrk="1" latinLnBrk="0" hangingPunct="1">
        <a:defRPr sz="2400" kern="1200">
          <a:solidFill>
            <a:schemeClr val="tx1"/>
          </a:solidFill>
          <a:latin typeface="+mn-lt"/>
          <a:ea typeface="+mn-ea"/>
          <a:cs typeface="+mn-cs"/>
        </a:defRPr>
      </a:lvl3pPr>
      <a:lvl4pPr marL="1828845" algn="l" defTabSz="1219231" rtl="0" eaLnBrk="1" latinLnBrk="0" hangingPunct="1">
        <a:defRPr sz="2400" kern="1200">
          <a:solidFill>
            <a:schemeClr val="tx1"/>
          </a:solidFill>
          <a:latin typeface="+mn-lt"/>
          <a:ea typeface="+mn-ea"/>
          <a:cs typeface="+mn-cs"/>
        </a:defRPr>
      </a:lvl4pPr>
      <a:lvl5pPr marL="2438461" algn="l" defTabSz="1219231" rtl="0" eaLnBrk="1" latinLnBrk="0" hangingPunct="1">
        <a:defRPr sz="2400" kern="1200">
          <a:solidFill>
            <a:schemeClr val="tx1"/>
          </a:solidFill>
          <a:latin typeface="+mn-lt"/>
          <a:ea typeface="+mn-ea"/>
          <a:cs typeface="+mn-cs"/>
        </a:defRPr>
      </a:lvl5pPr>
      <a:lvl6pPr marL="3048076" algn="l" defTabSz="1219231" rtl="0" eaLnBrk="1" latinLnBrk="0" hangingPunct="1">
        <a:defRPr sz="2400" kern="1200">
          <a:solidFill>
            <a:schemeClr val="tx1"/>
          </a:solidFill>
          <a:latin typeface="+mn-lt"/>
          <a:ea typeface="+mn-ea"/>
          <a:cs typeface="+mn-cs"/>
        </a:defRPr>
      </a:lvl6pPr>
      <a:lvl7pPr marL="3657692" algn="l" defTabSz="1219231" rtl="0" eaLnBrk="1" latinLnBrk="0" hangingPunct="1">
        <a:defRPr sz="2400" kern="1200">
          <a:solidFill>
            <a:schemeClr val="tx1"/>
          </a:solidFill>
          <a:latin typeface="+mn-lt"/>
          <a:ea typeface="+mn-ea"/>
          <a:cs typeface="+mn-cs"/>
        </a:defRPr>
      </a:lvl7pPr>
      <a:lvl8pPr marL="4267307" algn="l" defTabSz="1219231" rtl="0" eaLnBrk="1" latinLnBrk="0" hangingPunct="1">
        <a:defRPr sz="2400" kern="1200">
          <a:solidFill>
            <a:schemeClr val="tx1"/>
          </a:solidFill>
          <a:latin typeface="+mn-lt"/>
          <a:ea typeface="+mn-ea"/>
          <a:cs typeface="+mn-cs"/>
        </a:defRPr>
      </a:lvl8pPr>
      <a:lvl9pPr marL="4876922" algn="l" defTabSz="1219231"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6"/>
            <a:ext cx="10515600" cy="4351339"/>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4D2B82-3DA6-4BE5-96D1-66016E9CF259}" type="datetimeFigureOut">
              <a:rPr lang="es-GT" smtClean="0"/>
              <a:t>6/05/2026</a:t>
            </a:fld>
            <a:endParaRPr lang="es-GT"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GT"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171EBB-FFC1-456C-9ACA-4021A1D29E89}" type="slidenum">
              <a:rPr lang="es-GT" smtClean="0"/>
              <a:t>‹Nº›</a:t>
            </a:fld>
            <a:endParaRPr lang="es-GT" dirty="0"/>
          </a:p>
        </p:txBody>
      </p:sp>
    </p:spTree>
    <p:extLst>
      <p:ext uri="{BB962C8B-B14F-4D97-AF65-F5344CB8AC3E}">
        <p14:creationId xmlns:p14="http://schemas.microsoft.com/office/powerpoint/2010/main" val="339167471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g"/><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04">
            <a:extLst>
              <a:ext uri="{FF2B5EF4-FFF2-40B4-BE49-F238E27FC236}">
                <a16:creationId xmlns:a16="http://schemas.microsoft.com/office/drawing/2014/main" id="{DD259094-7A52-5A7C-B559-92684C95B5CE}"/>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07943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1F7BB-C9F4-8D5C-3507-ECFBD09E202D}"/>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73FB648E-FC3B-3D9C-CB17-5ECCC00ABF9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149817" y="0"/>
            <a:ext cx="12192000" cy="6858000"/>
          </a:xfrm>
          <a:prstGeom prst="rect">
            <a:avLst/>
          </a:prstGeom>
        </p:spPr>
      </p:pic>
      <p:sp>
        <p:nvSpPr>
          <p:cNvPr id="2" name="CuadroTexto 1">
            <a:extLst>
              <a:ext uri="{FF2B5EF4-FFF2-40B4-BE49-F238E27FC236}">
                <a16:creationId xmlns:a16="http://schemas.microsoft.com/office/drawing/2014/main" id="{F7E8AEBD-805F-2023-8826-08C5EE083F1E}"/>
              </a:ext>
            </a:extLst>
          </p:cNvPr>
          <p:cNvSpPr txBox="1"/>
          <p:nvPr/>
        </p:nvSpPr>
        <p:spPr>
          <a:xfrm>
            <a:off x="149817" y="433628"/>
            <a:ext cx="11651119" cy="5901616"/>
          </a:xfrm>
          <a:prstGeom prst="rect">
            <a:avLst/>
          </a:prstGeom>
          <a:noFill/>
        </p:spPr>
        <p:txBody>
          <a:bodyPr wrap="square" lIns="60960" tIns="30480" rIns="60960" bIns="30480" rtlCol="0" anchor="t">
            <a:spAutoFit/>
          </a:bodyPr>
          <a:lstStyle/>
          <a:p>
            <a:pPr algn="ctr" defTabSz="609630">
              <a:buClr>
                <a:srgbClr val="000000"/>
              </a:buClr>
              <a:buFont typeface="Arial"/>
              <a:buNone/>
            </a:pPr>
            <a:endParaRPr lang="es-DO" sz="2133"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r>
              <a:rPr lang="es-DO" sz="26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Cambios recientes en las DOM (1/6)</a:t>
            </a:r>
          </a:p>
          <a:p>
            <a:pPr algn="ctr" defTabSz="609630">
              <a:buClr>
                <a:srgbClr val="000000"/>
              </a:buClr>
              <a:buFont typeface="Arial"/>
              <a:buNone/>
            </a:pPr>
            <a:endParaRPr lang="es-DO" sz="105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IFAC emitió a finales de marzo de 2026 la revisión de las Declaraciones de Obligaciones de Miembros (DOM), que es el marco que regula las obligaciones de los miembros, con efecto de entrada en vigencia </a:t>
            </a:r>
            <a:r>
              <a:rPr lang="es-DO" sz="2400" kern="0" dirty="0">
                <a:solidFill>
                  <a:prstClr val="black"/>
                </a:solidFill>
                <a:latin typeface="Cambria" panose="02040503050406030204" pitchFamily="18" charset="0"/>
                <a:ea typeface="Cambria" panose="02040503050406030204" pitchFamily="18" charset="0"/>
                <a:cs typeface="Arial"/>
                <a:sym typeface="Arial"/>
              </a:rPr>
              <a:t>, </a:t>
            </a:r>
            <a:r>
              <a:rPr lang="es-DO" sz="2400" b="1" kern="0" dirty="0">
                <a:solidFill>
                  <a:prstClr val="black"/>
                </a:solidFill>
                <a:latin typeface="Cambria" panose="02040503050406030204" pitchFamily="18" charset="0"/>
                <a:ea typeface="Cambria" panose="02040503050406030204" pitchFamily="18" charset="0"/>
                <a:cs typeface="Arial"/>
                <a:sym typeface="Arial"/>
              </a:rPr>
              <a:t>con efecto a partir del 1 de abril de 2026</a:t>
            </a:r>
            <a:r>
              <a:rPr lang="es-DO" sz="2400" kern="0" dirty="0">
                <a:solidFill>
                  <a:prstClr val="black"/>
                </a:solidFill>
                <a:latin typeface="Cambria" panose="02040503050406030204" pitchFamily="18" charset="0"/>
                <a:ea typeface="Cambria" panose="02040503050406030204" pitchFamily="18" charset="0"/>
                <a:cs typeface="Arial"/>
                <a:sym typeface="Arial"/>
              </a:rPr>
              <a:t>. </a:t>
            </a: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endParaRPr lang="es-ES" sz="900"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b="1" kern="0" dirty="0">
                <a:solidFill>
                  <a:prstClr val="black"/>
                </a:solidFill>
                <a:latin typeface="Cambria" panose="02040503050406030204" pitchFamily="18" charset="0"/>
                <a:ea typeface="Cambria" panose="02040503050406030204" pitchFamily="18" charset="0"/>
                <a:cs typeface="Arial"/>
                <a:sym typeface="Arial"/>
              </a:rPr>
              <a:t> 1. Naturaleza de la revisión: no cambia el “qué”, sino el “cómo” </a:t>
            </a:r>
          </a:p>
          <a:p>
            <a:pPr marL="700088" indent="-342900"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IFAC no cambia la esencia de las obligaciones, sino que las moderniza y aclara para hacerlas más aplicables.   </a:t>
            </a:r>
          </a:p>
          <a:p>
            <a:pPr marL="357188" algn="just" defTabSz="609630">
              <a:buClr>
                <a:srgbClr val="000000"/>
              </a:buClr>
              <a:buFont typeface="Arial"/>
              <a:buNone/>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700088" indent="-342900"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El objetivo es mejorar la comprensión, aplicación y evaluación del cumplimiento por parte de las </a:t>
            </a:r>
            <a:r>
              <a:rPr lang="es-DO" sz="2400" kern="0" dirty="0">
                <a:solidFill>
                  <a:prstClr val="black"/>
                </a:solidFill>
                <a:latin typeface="Cambria" panose="02040503050406030204" pitchFamily="18" charset="0"/>
                <a:ea typeface="Cambria" panose="02040503050406030204" pitchFamily="18" charset="0"/>
                <a:cs typeface="Arial"/>
                <a:sym typeface="Arial"/>
              </a:rPr>
              <a:t>O</a:t>
            </a:r>
            <a:r>
              <a:rPr lang="es-DO" sz="2400" kern="0" dirty="0">
                <a:solidFill>
                  <a:prstClr val="black"/>
                </a:solidFill>
                <a:latin typeface="Cambria" panose="02040503050406030204" pitchFamily="18" charset="0"/>
                <a:ea typeface="Cambria" panose="02040503050406030204" pitchFamily="18" charset="0"/>
                <a:cs typeface="Arial"/>
              </a:rPr>
              <a:t>rganizaciones Profesionales de Contabilidad (</a:t>
            </a:r>
            <a:r>
              <a:rPr lang="es-ES" sz="2400" kern="0" dirty="0" err="1">
                <a:solidFill>
                  <a:prstClr val="black"/>
                </a:solidFill>
                <a:latin typeface="Cambria" panose="02040503050406030204" pitchFamily="18" charset="0"/>
                <a:ea typeface="Cambria" panose="02040503050406030204" pitchFamily="18" charset="0"/>
                <a:cs typeface="Arial"/>
                <a:sym typeface="Arial"/>
              </a:rPr>
              <a:t>PAOs</a:t>
            </a:r>
            <a:r>
              <a:rPr lang="es-ES" sz="2400" kern="0" dirty="0">
                <a:solidFill>
                  <a:prstClr val="black"/>
                </a:solidFill>
                <a:latin typeface="Cambria" panose="02040503050406030204" pitchFamily="18" charset="0"/>
                <a:ea typeface="Cambria" panose="02040503050406030204" pitchFamily="18" charset="0"/>
                <a:cs typeface="Arial"/>
                <a:sym typeface="Arial"/>
              </a:rPr>
              <a:t>)[Organismos Patrocinadores (OP)]</a:t>
            </a:r>
          </a:p>
          <a:p>
            <a:pPr marL="700088" indent="-342900" algn="just" defTabSz="609630">
              <a:buClr>
                <a:srgbClr val="000000"/>
              </a:buClr>
              <a:buFont typeface="Wingdings" panose="05000000000000000000" pitchFamily="2" charset="2"/>
              <a:buChar char="ü"/>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93663"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No es una revolución normativa, pero sí un ajuste estratégico para elevar exigencia y consistencia global. </a:t>
            </a:r>
            <a:endParaRPr lang="es-CR" sz="2400"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1189020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827D9-CB83-D1FA-53AB-130EDDDC87DC}"/>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58901DA4-2247-C589-7241-C24CD097B7E1}"/>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1D81B017-08A6-2054-ED7F-7B74A258D9FB}"/>
              </a:ext>
            </a:extLst>
          </p:cNvPr>
          <p:cNvSpPr txBox="1"/>
          <p:nvPr/>
        </p:nvSpPr>
        <p:spPr>
          <a:xfrm>
            <a:off x="542441" y="480123"/>
            <a:ext cx="11515241" cy="4862870"/>
          </a:xfrm>
          <a:prstGeom prst="rect">
            <a:avLst/>
          </a:prstGeom>
          <a:noFill/>
        </p:spPr>
        <p:txBody>
          <a:bodyPr wrap="square" lIns="60960" tIns="30480" rIns="60960" bIns="30480" rtlCol="0" anchor="t">
            <a:spAutoFit/>
          </a:bodyPr>
          <a:lstStyle/>
          <a:p>
            <a:pPr algn="ctr" defTabSz="609630">
              <a:buClr>
                <a:srgbClr val="000000"/>
              </a:buClr>
              <a:buFont typeface="Arial"/>
              <a:buNone/>
            </a:pPr>
            <a:endParaRPr lang="es-DO" sz="2133"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r>
              <a:rPr lang="es-DO" sz="26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Cambios recientes en las DOM (2/6)</a:t>
            </a:r>
          </a:p>
          <a:p>
            <a:pPr algn="just" defTabSz="609630">
              <a:buClr>
                <a:srgbClr val="000000"/>
              </a:buClr>
              <a:buFont typeface="Arial"/>
              <a:buNone/>
            </a:pPr>
            <a:endParaRPr lang="es-DO" sz="2400" b="1"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b="1" kern="0" dirty="0">
                <a:solidFill>
                  <a:prstClr val="black"/>
                </a:solidFill>
                <a:latin typeface="Cambria" panose="02040503050406030204" pitchFamily="18" charset="0"/>
                <a:ea typeface="Cambria" panose="02040503050406030204" pitchFamily="18" charset="0"/>
                <a:cs typeface="Arial"/>
                <a:sym typeface="Arial"/>
              </a:rPr>
              <a:t> 2. Modernización del programa de cumplimiento (</a:t>
            </a:r>
            <a:r>
              <a:rPr lang="es-ES" sz="2400" b="1" kern="0" dirty="0" err="1">
                <a:solidFill>
                  <a:prstClr val="black"/>
                </a:solidFill>
                <a:latin typeface="Cambria" panose="02040503050406030204" pitchFamily="18" charset="0"/>
                <a:ea typeface="Cambria" panose="02040503050406030204" pitchFamily="18" charset="0"/>
                <a:cs typeface="Arial"/>
                <a:sym typeface="Arial"/>
              </a:rPr>
              <a:t>Compliance</a:t>
            </a:r>
            <a:r>
              <a:rPr lang="es-ES" sz="2400" b="1" kern="0" dirty="0">
                <a:solidFill>
                  <a:prstClr val="black"/>
                </a:solidFill>
                <a:latin typeface="Cambria" panose="02040503050406030204" pitchFamily="18" charset="0"/>
                <a:ea typeface="Cambria" panose="02040503050406030204" pitchFamily="18" charset="0"/>
                <a:cs typeface="Arial"/>
                <a:sym typeface="Arial"/>
              </a:rPr>
              <a:t> </a:t>
            </a:r>
            <a:r>
              <a:rPr lang="es-ES" sz="2400" b="1" kern="0" dirty="0" err="1">
                <a:solidFill>
                  <a:prstClr val="black"/>
                </a:solidFill>
                <a:latin typeface="Cambria" panose="02040503050406030204" pitchFamily="18" charset="0"/>
                <a:ea typeface="Cambria" panose="02040503050406030204" pitchFamily="18" charset="0"/>
                <a:cs typeface="Arial"/>
                <a:sym typeface="Arial"/>
              </a:rPr>
              <a:t>Program</a:t>
            </a:r>
            <a:r>
              <a:rPr lang="es-ES" sz="2400" b="1" kern="0" dirty="0">
                <a:solidFill>
                  <a:prstClr val="black"/>
                </a:solidFill>
                <a:latin typeface="Cambria" panose="02040503050406030204" pitchFamily="18" charset="0"/>
                <a:ea typeface="Cambria" panose="02040503050406030204" pitchFamily="18" charset="0"/>
                <a:cs typeface="Arial"/>
                <a:sym typeface="Arial"/>
              </a:rPr>
              <a:t>)</a:t>
            </a:r>
          </a:p>
          <a:p>
            <a:pPr marL="361950" algn="just" defTabSz="609630">
              <a:buClr>
                <a:srgbClr val="000000"/>
              </a:buClr>
              <a:buFont typeface="Arial"/>
              <a:buNone/>
            </a:pPr>
            <a:r>
              <a:rPr lang="es-ES" sz="2400" b="1" kern="0" dirty="0">
                <a:solidFill>
                  <a:prstClr val="black"/>
                </a:solidFill>
                <a:latin typeface="Cambria" panose="02040503050406030204" pitchFamily="18" charset="0"/>
                <a:ea typeface="Cambria" panose="02040503050406030204" pitchFamily="18" charset="0"/>
                <a:cs typeface="Arial"/>
                <a:sym typeface="Arial"/>
              </a:rPr>
              <a:t> </a:t>
            </a:r>
            <a:r>
              <a:rPr lang="es-ES" sz="2400" kern="0" dirty="0">
                <a:solidFill>
                  <a:prstClr val="black"/>
                </a:solidFill>
                <a:latin typeface="Cambria" panose="02040503050406030204" pitchFamily="18" charset="0"/>
                <a:ea typeface="Cambria" panose="02040503050406030204" pitchFamily="18" charset="0"/>
                <a:cs typeface="Arial"/>
                <a:sym typeface="Arial"/>
              </a:rPr>
              <a:t>Se busca actualizar el sistema de monitoreo de IFAC sobre sus miembros.   </a:t>
            </a:r>
          </a:p>
          <a:p>
            <a:pPr marL="361950" algn="just" defTabSz="609630">
              <a:buClr>
                <a:srgbClr val="000000"/>
              </a:buClr>
              <a:buFont typeface="Arial"/>
              <a:buNone/>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361950"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Mayor enfoque en: </a:t>
            </a:r>
          </a:p>
          <a:p>
            <a:pPr marL="361950" algn="just" defTabSz="609630">
              <a:buClr>
                <a:srgbClr val="000000"/>
              </a:buClr>
              <a:buFont typeface="Arial"/>
              <a:buNone/>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361950"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Evidencia real de implementación. </a:t>
            </a:r>
          </a:p>
          <a:p>
            <a:pPr marL="361950"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 No solo adopción formal de normas .</a:t>
            </a:r>
          </a:p>
          <a:p>
            <a:pPr marL="342900" indent="-342900" algn="just" defTabSz="609630">
              <a:buClr>
                <a:srgbClr val="000000"/>
              </a:buClr>
              <a:buFont typeface="Wingdings" panose="05000000000000000000" pitchFamily="2" charset="2"/>
              <a:buChar char="ü"/>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Ya no basta decir “adopté NIIF, NIA, entre otros”, ahora IFAC empuja a </a:t>
            </a:r>
            <a:r>
              <a:rPr lang="es-ES" sz="2400" b="1" kern="0" dirty="0">
                <a:solidFill>
                  <a:srgbClr val="C00000"/>
                </a:solidFill>
                <a:latin typeface="Cambria" panose="02040503050406030204" pitchFamily="18" charset="0"/>
                <a:ea typeface="Cambria" panose="02040503050406030204" pitchFamily="18" charset="0"/>
                <a:cs typeface="Arial"/>
                <a:sym typeface="Arial"/>
              </a:rPr>
              <a:t>demostrar cómo se aplican efectivamente (evidencia suficiente y adecuada).</a:t>
            </a:r>
            <a:endParaRPr lang="es-DO" sz="2400" b="1" kern="0" dirty="0">
              <a:solidFill>
                <a:srgbClr val="C00000"/>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2423180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24DF7-3D86-98EB-F991-036794E89E3D}"/>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18D3EA06-0348-B472-D137-81A684E9457E}"/>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6F0863F2-4E8E-79EA-7FD4-2003BBE130DF}"/>
              </a:ext>
            </a:extLst>
          </p:cNvPr>
          <p:cNvSpPr txBox="1"/>
          <p:nvPr/>
        </p:nvSpPr>
        <p:spPr>
          <a:xfrm>
            <a:off x="676759" y="0"/>
            <a:ext cx="11515241" cy="6709529"/>
          </a:xfrm>
          <a:prstGeom prst="rect">
            <a:avLst/>
          </a:prstGeom>
          <a:noFill/>
        </p:spPr>
        <p:txBody>
          <a:bodyPr wrap="square" lIns="60960" tIns="30480" rIns="60960" bIns="30480" rtlCol="0" anchor="t">
            <a:spAutoFit/>
          </a:bodyPr>
          <a:lstStyle/>
          <a:p>
            <a:pPr algn="ctr" defTabSz="609630">
              <a:buClr>
                <a:srgbClr val="000000"/>
              </a:buClr>
              <a:buFont typeface="Arial"/>
              <a:buNone/>
            </a:pPr>
            <a:endParaRPr lang="es-DO" sz="2133"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r>
              <a:rPr lang="es-DO" sz="26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Cambios recientes en las DOM (3/6)</a:t>
            </a:r>
          </a:p>
          <a:p>
            <a:pPr algn="just" defTabSz="609630">
              <a:buClr>
                <a:srgbClr val="000000"/>
              </a:buClr>
              <a:buFont typeface="Arial"/>
              <a:buNone/>
            </a:pPr>
            <a:endParaRPr lang="es-DO" sz="2400" b="1"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b="1" kern="0" dirty="0">
                <a:solidFill>
                  <a:prstClr val="black"/>
                </a:solidFill>
                <a:latin typeface="Cambria" panose="02040503050406030204" pitchFamily="18" charset="0"/>
                <a:ea typeface="Cambria" panose="02040503050406030204" pitchFamily="18" charset="0"/>
                <a:cs typeface="Arial"/>
                <a:sym typeface="Arial"/>
              </a:rPr>
              <a:t> 3. Enfoque reforzado en calidad ( Normas de Gestión de la Calidad)</a:t>
            </a: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Se incorporan cambios vinculados a: </a:t>
            </a:r>
          </a:p>
          <a:p>
            <a:pPr marL="449263" algn="just" defTabSz="609630">
              <a:buClr>
                <a:srgbClr val="000000"/>
              </a:buClr>
              <a:buFont typeface="Arial"/>
              <a:buNone/>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Normas de gestión de calidad (NIGC 1 y NIGC 2).</a:t>
            </a:r>
          </a:p>
          <a:p>
            <a:pPr marL="449263" algn="just" defTabSz="609630">
              <a:buClr>
                <a:srgbClr val="000000"/>
              </a:buClr>
              <a:buFont typeface="Arial"/>
              <a:buNone/>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Se refuerza la exigencia de: </a:t>
            </a:r>
          </a:p>
          <a:p>
            <a:pPr marL="449263" algn="just" defTabSz="609630">
              <a:buClr>
                <a:srgbClr val="000000"/>
              </a:buClr>
              <a:buFont typeface="Arial"/>
              <a:buNone/>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Sistemas de revisión de calidad robustos. </a:t>
            </a:r>
          </a:p>
          <a:p>
            <a:pPr marL="449263" algn="just" defTabSz="609630">
              <a:buClr>
                <a:srgbClr val="000000"/>
              </a:buClr>
              <a:buFont typeface="Wingdings" panose="05000000000000000000" pitchFamily="2" charset="2"/>
              <a:buChar char="ü"/>
            </a:pPr>
            <a:r>
              <a:rPr lang="es-DO" sz="2400" kern="0" dirty="0">
                <a:solidFill>
                  <a:prstClr val="black"/>
                </a:solidFill>
                <a:latin typeface="Cambria" panose="02040503050406030204" pitchFamily="18" charset="0"/>
                <a:ea typeface="Cambria" panose="02040503050406030204" pitchFamily="18" charset="0"/>
                <a:cs typeface="Arial"/>
                <a:sym typeface="Arial"/>
              </a:rPr>
              <a:t>Supervisión efectiva.</a:t>
            </a:r>
          </a:p>
          <a:p>
            <a:pPr marL="342900" indent="-342900" algn="just" defTabSz="609630">
              <a:buClr>
                <a:srgbClr val="000000"/>
              </a:buClr>
              <a:buFont typeface="Wingdings" panose="05000000000000000000" pitchFamily="2" charset="2"/>
              <a:buChar char="ü"/>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Las </a:t>
            </a:r>
            <a:r>
              <a:rPr lang="es-DO" sz="2400" kern="0" dirty="0">
                <a:solidFill>
                  <a:prstClr val="black"/>
                </a:solidFill>
                <a:latin typeface="Cambria" panose="02040503050406030204" pitchFamily="18" charset="0"/>
                <a:ea typeface="Cambria" panose="02040503050406030204" pitchFamily="18" charset="0"/>
                <a:cs typeface="Arial"/>
                <a:sym typeface="Arial"/>
              </a:rPr>
              <a:t>O</a:t>
            </a:r>
            <a:r>
              <a:rPr lang="es-DO" sz="2400" kern="0" dirty="0">
                <a:solidFill>
                  <a:prstClr val="black"/>
                </a:solidFill>
                <a:latin typeface="Cambria" panose="02040503050406030204" pitchFamily="18" charset="0"/>
                <a:ea typeface="Cambria" panose="02040503050406030204" pitchFamily="18" charset="0"/>
                <a:cs typeface="Arial"/>
              </a:rPr>
              <a:t>rganizaciones Profesionales de Contabilidad (</a:t>
            </a:r>
            <a:r>
              <a:rPr lang="es-ES" sz="2400" kern="0" dirty="0" err="1">
                <a:solidFill>
                  <a:prstClr val="black"/>
                </a:solidFill>
                <a:latin typeface="Cambria" panose="02040503050406030204" pitchFamily="18" charset="0"/>
                <a:ea typeface="Cambria" panose="02040503050406030204" pitchFamily="18" charset="0"/>
                <a:cs typeface="Arial"/>
                <a:sym typeface="Arial"/>
              </a:rPr>
              <a:t>PAOs</a:t>
            </a:r>
            <a:r>
              <a:rPr lang="es-ES" sz="2400" kern="0" dirty="0">
                <a:solidFill>
                  <a:prstClr val="black"/>
                </a:solidFill>
                <a:latin typeface="Cambria" panose="02040503050406030204" pitchFamily="18" charset="0"/>
                <a:ea typeface="Cambria" panose="02040503050406030204" pitchFamily="18" charset="0"/>
                <a:cs typeface="Arial"/>
                <a:sym typeface="Arial"/>
              </a:rPr>
              <a:t>)[Organismos Patrocinadores (OP)] deben tener roles más activos en calidad profesional, no solo regulatorios pasivos. </a:t>
            </a: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marL="342900" indent="-342900" algn="just" defTabSz="609630">
              <a:buClr>
                <a:srgbClr val="000000"/>
              </a:buClr>
              <a:buFont typeface="Wingdings" panose="05000000000000000000" pitchFamily="2" charset="2"/>
              <a:buChar char="ü"/>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3890947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076D6-7F46-D1F0-66F7-D88A3454C572}"/>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5F3152E1-65BD-D8C5-A9C0-D3E3D863B70E}"/>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848B62A1-E4B0-5CA6-00AD-19A2B8844E2E}"/>
              </a:ext>
            </a:extLst>
          </p:cNvPr>
          <p:cNvSpPr txBox="1"/>
          <p:nvPr/>
        </p:nvSpPr>
        <p:spPr>
          <a:xfrm>
            <a:off x="706440" y="230480"/>
            <a:ext cx="10779120" cy="6188938"/>
          </a:xfrm>
          <a:prstGeom prst="rect">
            <a:avLst/>
          </a:prstGeom>
          <a:noFill/>
        </p:spPr>
        <p:txBody>
          <a:bodyPr wrap="square" lIns="60960" tIns="30480" rIns="60960" bIns="30480" rtlCol="0" anchor="t">
            <a:spAutoFit/>
          </a:bodyPr>
          <a:lstStyle/>
          <a:p>
            <a:pPr algn="ctr" defTabSz="609630">
              <a:buClr>
                <a:srgbClr val="000000"/>
              </a:buClr>
              <a:buFont typeface="Arial"/>
              <a:buNone/>
            </a:pPr>
            <a:r>
              <a:rPr lang="es-DO" sz="26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Cambios recientes en las DOM (4/6)</a:t>
            </a:r>
          </a:p>
          <a:p>
            <a:pPr algn="ctr" defTabSz="609630">
              <a:buClr>
                <a:srgbClr val="000000"/>
              </a:buClr>
              <a:buFont typeface="Arial"/>
              <a:buNone/>
            </a:pPr>
            <a:endParaRPr lang="es-DO" sz="8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endParaRPr lang="es-DO" sz="400" b="1"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b="1" kern="0" dirty="0">
                <a:solidFill>
                  <a:prstClr val="black"/>
                </a:solidFill>
                <a:latin typeface="Cambria" panose="02040503050406030204" pitchFamily="18" charset="0"/>
                <a:ea typeface="Cambria" panose="02040503050406030204" pitchFamily="18" charset="0"/>
                <a:cs typeface="Arial"/>
                <a:sym typeface="Arial"/>
              </a:rPr>
              <a:t> 4. Cambio importante en educación profesional </a:t>
            </a:r>
          </a:p>
          <a:p>
            <a:pPr algn="just" defTabSz="609630">
              <a:buClr>
                <a:srgbClr val="000000"/>
              </a:buClr>
              <a:buFont typeface="Arial"/>
              <a:buNone/>
            </a:pPr>
            <a:endParaRPr lang="es-ES" sz="700" b="1"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Se actualiza el enfoque de: </a:t>
            </a:r>
          </a:p>
          <a:p>
            <a:pPr marL="449263" algn="just" defTabSz="609630">
              <a:buClr>
                <a:srgbClr val="000000"/>
              </a:buClr>
              <a:buFont typeface="Arial"/>
              <a:buNone/>
            </a:pPr>
            <a:endParaRPr lang="es-ES" sz="1100"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mj-lt"/>
              <a:buAutoNum type="arabicPeriod"/>
            </a:pPr>
            <a:r>
              <a:rPr lang="es-ES" sz="2400" kern="0" dirty="0">
                <a:solidFill>
                  <a:prstClr val="black"/>
                </a:solidFill>
                <a:latin typeface="Cambria" panose="02040503050406030204" pitchFamily="18" charset="0"/>
                <a:ea typeface="Cambria" panose="02040503050406030204" pitchFamily="18" charset="0"/>
                <a:cs typeface="Arial"/>
                <a:sym typeface="Arial"/>
              </a:rPr>
              <a:t>  Rutas de formación profesional (</a:t>
            </a:r>
            <a:r>
              <a:rPr lang="es-ES" sz="2400" kern="0" dirty="0" err="1">
                <a:solidFill>
                  <a:prstClr val="black"/>
                </a:solidFill>
                <a:latin typeface="Cambria" panose="02040503050406030204" pitchFamily="18" charset="0"/>
                <a:ea typeface="Cambria" panose="02040503050406030204" pitchFamily="18" charset="0"/>
                <a:cs typeface="Arial"/>
                <a:sym typeface="Arial"/>
              </a:rPr>
              <a:t>pathways</a:t>
            </a:r>
            <a:r>
              <a:rPr lang="es-ES" sz="2400" kern="0" dirty="0">
                <a:solidFill>
                  <a:prstClr val="black"/>
                </a:solidFill>
                <a:latin typeface="Cambria" panose="02040503050406030204" pitchFamily="18" charset="0"/>
                <a:ea typeface="Cambria" panose="02040503050406030204" pitchFamily="18" charset="0"/>
                <a:cs typeface="Arial"/>
                <a:sym typeface="Arial"/>
              </a:rPr>
              <a:t>). </a:t>
            </a:r>
          </a:p>
          <a:p>
            <a:pPr marL="811213" indent="-361950" algn="just" defTabSz="609630">
              <a:buClr>
                <a:srgbClr val="000000"/>
              </a:buClr>
              <a:buFont typeface="+mj-lt"/>
              <a:buAutoNum type="arabicPeriod"/>
            </a:pPr>
            <a:r>
              <a:rPr lang="es-ES" sz="2400" kern="0" dirty="0">
                <a:solidFill>
                  <a:prstClr val="black"/>
                </a:solidFill>
                <a:latin typeface="Cambria" panose="02040503050406030204" pitchFamily="18" charset="0"/>
                <a:ea typeface="Cambria" panose="02040503050406030204" pitchFamily="18" charset="0"/>
                <a:cs typeface="Arial"/>
                <a:sym typeface="Arial"/>
              </a:rPr>
              <a:t> Alineación con nuevas competencias (incluye: </a:t>
            </a:r>
            <a:r>
              <a:rPr lang="es-ES" sz="2400" b="1" kern="0" dirty="0">
                <a:solidFill>
                  <a:prstClr val="black"/>
                </a:solidFill>
                <a:latin typeface="Cambria" panose="02040503050406030204" pitchFamily="18" charset="0"/>
                <a:ea typeface="Cambria" panose="02040503050406030204" pitchFamily="18" charset="0"/>
                <a:cs typeface="Arial"/>
                <a:sym typeface="Arial"/>
              </a:rPr>
              <a:t>a. </a:t>
            </a:r>
            <a:r>
              <a:rPr lang="es-ES" sz="2400" kern="0" dirty="0">
                <a:solidFill>
                  <a:prstClr val="black"/>
                </a:solidFill>
                <a:latin typeface="Cambria" panose="02040503050406030204" pitchFamily="18" charset="0"/>
                <a:ea typeface="Cambria" panose="02040503050406030204" pitchFamily="18" charset="0"/>
                <a:cs typeface="Arial"/>
                <a:sym typeface="Arial"/>
              </a:rPr>
              <a:t>digitales y tecnológicas, </a:t>
            </a:r>
            <a:r>
              <a:rPr lang="es-ES" sz="2400" b="1" kern="0" dirty="0">
                <a:solidFill>
                  <a:prstClr val="black"/>
                </a:solidFill>
                <a:latin typeface="Cambria" panose="02040503050406030204" pitchFamily="18" charset="0"/>
                <a:ea typeface="Cambria" panose="02040503050406030204" pitchFamily="18" charset="0"/>
                <a:cs typeface="Arial"/>
                <a:sym typeface="Arial"/>
              </a:rPr>
              <a:t>b.</a:t>
            </a:r>
            <a:r>
              <a:rPr lang="es-ES" sz="2400" kern="0" dirty="0">
                <a:solidFill>
                  <a:prstClr val="black"/>
                </a:solidFill>
                <a:latin typeface="Cambria" panose="02040503050406030204" pitchFamily="18" charset="0"/>
                <a:ea typeface="Cambria" panose="02040503050406030204" pitchFamily="18" charset="0"/>
                <a:cs typeface="Arial"/>
                <a:sym typeface="Arial"/>
              </a:rPr>
              <a:t> pensamiento crítico y analítico, </a:t>
            </a:r>
            <a:r>
              <a:rPr lang="es-ES" sz="2400" b="1" kern="0" dirty="0">
                <a:solidFill>
                  <a:prstClr val="black"/>
                </a:solidFill>
                <a:latin typeface="Cambria" panose="02040503050406030204" pitchFamily="18" charset="0"/>
                <a:ea typeface="Cambria" panose="02040503050406030204" pitchFamily="18" charset="0"/>
                <a:cs typeface="Arial"/>
                <a:sym typeface="Arial"/>
              </a:rPr>
              <a:t>c. </a:t>
            </a:r>
            <a:r>
              <a:rPr lang="es-ES" sz="2400" kern="0" dirty="0">
                <a:solidFill>
                  <a:prstClr val="black"/>
                </a:solidFill>
                <a:latin typeface="Cambria" panose="02040503050406030204" pitchFamily="18" charset="0"/>
                <a:ea typeface="Cambria" panose="02040503050406030204" pitchFamily="18" charset="0"/>
                <a:cs typeface="Arial"/>
                <a:sym typeface="Arial"/>
              </a:rPr>
              <a:t>ética y juicio profesional, </a:t>
            </a:r>
            <a:r>
              <a:rPr lang="es-ES" sz="2400" b="1" kern="0" dirty="0">
                <a:solidFill>
                  <a:prstClr val="black"/>
                </a:solidFill>
                <a:latin typeface="Cambria" panose="02040503050406030204" pitchFamily="18" charset="0"/>
                <a:ea typeface="Cambria" panose="02040503050406030204" pitchFamily="18" charset="0"/>
                <a:cs typeface="Arial"/>
                <a:sym typeface="Arial"/>
              </a:rPr>
              <a:t>d. </a:t>
            </a:r>
            <a:r>
              <a:rPr lang="es-ES" sz="2400" kern="0" dirty="0">
                <a:solidFill>
                  <a:prstClr val="black"/>
                </a:solidFill>
                <a:latin typeface="Cambria" panose="02040503050406030204" pitchFamily="18" charset="0"/>
                <a:ea typeface="Cambria" panose="02040503050406030204" pitchFamily="18" charset="0"/>
                <a:cs typeface="Arial"/>
                <a:sym typeface="Arial"/>
              </a:rPr>
              <a:t>sostenibilidad, </a:t>
            </a:r>
            <a:r>
              <a:rPr lang="es-ES" sz="2400" b="1" kern="0" dirty="0">
                <a:solidFill>
                  <a:prstClr val="black"/>
                </a:solidFill>
                <a:latin typeface="Cambria" panose="02040503050406030204" pitchFamily="18" charset="0"/>
                <a:ea typeface="Cambria" panose="02040503050406030204" pitchFamily="18" charset="0"/>
                <a:cs typeface="Arial"/>
                <a:sym typeface="Arial"/>
              </a:rPr>
              <a:t>e</a:t>
            </a:r>
            <a:r>
              <a:rPr lang="es-ES" sz="2400" kern="0" dirty="0">
                <a:solidFill>
                  <a:prstClr val="black"/>
                </a:solidFill>
                <a:latin typeface="Cambria" panose="02040503050406030204" pitchFamily="18" charset="0"/>
                <a:ea typeface="Cambria" panose="02040503050406030204" pitchFamily="18" charset="0"/>
                <a:cs typeface="Arial"/>
                <a:sym typeface="Arial"/>
              </a:rPr>
              <a:t>. comunicación y liderazgo, </a:t>
            </a:r>
            <a:r>
              <a:rPr lang="es-ES" sz="2400" b="1" kern="0" dirty="0">
                <a:solidFill>
                  <a:prstClr val="black"/>
                </a:solidFill>
                <a:latin typeface="Cambria" panose="02040503050406030204" pitchFamily="18" charset="0"/>
                <a:ea typeface="Cambria" panose="02040503050406030204" pitchFamily="18" charset="0"/>
                <a:cs typeface="Arial"/>
                <a:sym typeface="Arial"/>
              </a:rPr>
              <a:t>f. </a:t>
            </a:r>
            <a:r>
              <a:rPr lang="es-ES" sz="2400" kern="0" dirty="0">
                <a:solidFill>
                  <a:prstClr val="black"/>
                </a:solidFill>
                <a:latin typeface="Cambria" panose="02040503050406030204" pitchFamily="18" charset="0"/>
                <a:ea typeface="Cambria" panose="02040503050406030204" pitchFamily="18" charset="0"/>
                <a:cs typeface="Arial"/>
                <a:sym typeface="Arial"/>
              </a:rPr>
              <a:t>adaptabilidad y aprendizaje continuo).</a:t>
            </a:r>
          </a:p>
          <a:p>
            <a:pPr marL="449263" algn="just" defTabSz="609630">
              <a:buClr>
                <a:srgbClr val="000000"/>
              </a:buClr>
              <a:buFont typeface="Arial"/>
              <a:buNone/>
            </a:pPr>
            <a:endParaRPr lang="es-ES" sz="700"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Incluye: </a:t>
            </a:r>
          </a:p>
          <a:p>
            <a:pPr marL="449263"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Sostenibilidad </a:t>
            </a:r>
          </a:p>
          <a:p>
            <a:pPr marL="449263"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Tecnología </a:t>
            </a:r>
          </a:p>
          <a:p>
            <a:pPr marL="449263"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Nuevas habilidades del contador </a:t>
            </a:r>
          </a:p>
          <a:p>
            <a:pPr marL="449263" algn="just" defTabSz="609630">
              <a:buClr>
                <a:srgbClr val="000000"/>
              </a:buClr>
              <a:buFont typeface="Arial"/>
              <a:buNone/>
            </a:pPr>
            <a:endParaRPr lang="es-ES" kern="0" dirty="0">
              <a:solidFill>
                <a:prstClr val="black"/>
              </a:solidFill>
              <a:latin typeface="Cambria" panose="02040503050406030204" pitchFamily="18" charset="0"/>
              <a:ea typeface="Cambria" panose="02040503050406030204" pitchFamily="18" charset="0"/>
              <a:cs typeface="Arial"/>
              <a:sym typeface="Arial"/>
            </a:endParaRPr>
          </a:p>
          <a:p>
            <a:pPr marL="93663" algn="just" defTabSz="609630">
              <a:buClr>
                <a:srgbClr val="000000"/>
              </a:buClr>
              <a:buFont typeface="Arial"/>
              <a:buNone/>
            </a:pPr>
            <a:r>
              <a:rPr lang="es-ES" sz="2400" kern="0" dirty="0">
                <a:solidFill>
                  <a:srgbClr val="E97132">
                    <a:lumMod val="75000"/>
                  </a:srgbClr>
                </a:solidFill>
                <a:latin typeface="Cambria" panose="02040503050406030204" pitchFamily="18" charset="0"/>
                <a:ea typeface="Cambria" panose="02040503050406030204" pitchFamily="18" charset="0"/>
                <a:cs typeface="Arial"/>
                <a:sym typeface="Arial"/>
              </a:rPr>
              <a:t>La idea es que se formen contadores más “integrales” y no solo técnicos tradicionales</a:t>
            </a:r>
            <a:r>
              <a:rPr lang="es-ES" sz="2400" kern="0" dirty="0">
                <a:solidFill>
                  <a:prstClr val="black"/>
                </a:solidFill>
                <a:latin typeface="Cambria" panose="02040503050406030204" pitchFamily="18" charset="0"/>
                <a:ea typeface="Cambria" panose="02040503050406030204" pitchFamily="18" charset="0"/>
                <a:cs typeface="Arial"/>
                <a:sym typeface="Arial"/>
              </a:rPr>
              <a:t>. </a:t>
            </a:r>
            <a:endParaRPr lang="es-DO" sz="2400"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2506324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EC51D-7784-B504-D8F2-AE6BFFA374D7}"/>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A90140B4-F363-0422-74CF-3ABCDFA3D355}"/>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B14ECAD2-5542-C188-2954-886AF4977EB0}"/>
              </a:ext>
            </a:extLst>
          </p:cNvPr>
          <p:cNvSpPr txBox="1"/>
          <p:nvPr/>
        </p:nvSpPr>
        <p:spPr>
          <a:xfrm>
            <a:off x="676759" y="443567"/>
            <a:ext cx="11515241" cy="5970865"/>
          </a:xfrm>
          <a:prstGeom prst="rect">
            <a:avLst/>
          </a:prstGeom>
          <a:noFill/>
        </p:spPr>
        <p:txBody>
          <a:bodyPr wrap="square" lIns="60960" tIns="30480" rIns="60960" bIns="30480" rtlCol="0" anchor="t">
            <a:spAutoFit/>
          </a:bodyPr>
          <a:lstStyle/>
          <a:p>
            <a:pPr algn="ctr" defTabSz="609630">
              <a:buClr>
                <a:srgbClr val="000000"/>
              </a:buClr>
              <a:buFont typeface="Arial"/>
              <a:buNone/>
            </a:pPr>
            <a:endParaRPr lang="es-DO" sz="2133"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r>
              <a:rPr lang="es-DO" sz="26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Cambios recientes en las DOM (5/6)</a:t>
            </a:r>
          </a:p>
          <a:p>
            <a:pPr algn="just" defTabSz="609630">
              <a:buClr>
                <a:srgbClr val="000000"/>
              </a:buClr>
              <a:buFont typeface="Arial"/>
              <a:buNone/>
            </a:pPr>
            <a:endParaRPr lang="es-DO" sz="2400" b="1"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b="1" kern="0" dirty="0">
                <a:solidFill>
                  <a:prstClr val="black"/>
                </a:solidFill>
                <a:latin typeface="Cambria" panose="02040503050406030204" pitchFamily="18" charset="0"/>
                <a:ea typeface="Cambria" panose="02040503050406030204" pitchFamily="18" charset="0"/>
                <a:cs typeface="Arial"/>
                <a:sym typeface="Arial"/>
              </a:rPr>
              <a:t> 5. Ampliación del alcance: sostenibilidad y sector público </a:t>
            </a:r>
          </a:p>
          <a:p>
            <a:pPr algn="just" defTabSz="609630">
              <a:buClr>
                <a:srgbClr val="000000"/>
              </a:buClr>
              <a:buFont typeface="Arial"/>
              <a:buNone/>
            </a:pPr>
            <a:endParaRPr lang="es-ES" sz="2400" b="1" kern="0" dirty="0">
              <a:solidFill>
                <a:prstClr val="black"/>
              </a:solidFill>
              <a:latin typeface="Cambria" panose="02040503050406030204" pitchFamily="18" charset="0"/>
              <a:ea typeface="Cambria" panose="02040503050406030204" pitchFamily="18" charset="0"/>
              <a:cs typeface="Arial"/>
              <a:sym typeface="Arial"/>
            </a:endParaRPr>
          </a:p>
          <a:p>
            <a:pPr marL="357188"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Se incorpora de forma más explícita: </a:t>
            </a:r>
          </a:p>
          <a:p>
            <a:pPr marL="357188" algn="just" defTabSz="609630">
              <a:buClr>
                <a:srgbClr val="000000"/>
              </a:buClr>
              <a:buFont typeface="Arial"/>
              <a:buNone/>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357188"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Reportes de sostenibilidad.</a:t>
            </a:r>
          </a:p>
          <a:p>
            <a:pPr marL="357188"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Sector público (implementación real de las NICSP).</a:t>
            </a:r>
          </a:p>
          <a:p>
            <a:pPr algn="just" defTabSz="609630">
              <a:buClr>
                <a:srgbClr val="000000"/>
              </a:buClr>
              <a:buFont typeface="Arial"/>
              <a:buNone/>
            </a:pPr>
            <a:endParaRPr lang="es-ES" sz="2400" b="1"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IFAC está alineando las DOM con: </a:t>
            </a:r>
          </a:p>
          <a:p>
            <a:pPr algn="just" defTabSz="609630">
              <a:buClr>
                <a:srgbClr val="000000"/>
              </a:buClr>
              <a:buFont typeface="Arial"/>
              <a:buNone/>
            </a:pPr>
            <a:endParaRPr lang="es-ES" sz="1400" kern="0" dirty="0">
              <a:solidFill>
                <a:prstClr val="black"/>
              </a:solidFill>
              <a:latin typeface="Cambria" panose="02040503050406030204" pitchFamily="18" charset="0"/>
              <a:ea typeface="Cambria" panose="02040503050406030204" pitchFamily="18" charset="0"/>
              <a:cs typeface="Arial"/>
              <a:sym typeface="Arial"/>
            </a:endParaRPr>
          </a:p>
          <a:p>
            <a:pPr marL="457200" indent="-457200" algn="just" defTabSz="609630">
              <a:buClr>
                <a:srgbClr val="000000"/>
              </a:buClr>
              <a:buFont typeface="+mj-lt"/>
              <a:buAutoNum type="arabicPeriod"/>
            </a:pPr>
            <a:r>
              <a:rPr lang="es-ES" sz="2400" kern="0" dirty="0">
                <a:solidFill>
                  <a:prstClr val="black"/>
                </a:solidFill>
                <a:latin typeface="Cambria" panose="02040503050406030204" pitchFamily="18" charset="0"/>
                <a:ea typeface="Cambria" panose="02040503050406030204" pitchFamily="18" charset="0"/>
                <a:cs typeface="Arial"/>
                <a:sym typeface="Arial"/>
              </a:rPr>
              <a:t>IFRS S1 y S2 (ISSB)  [ Normas de Sostenibilidad]</a:t>
            </a:r>
          </a:p>
          <a:p>
            <a:pPr marL="457200" indent="-457200" algn="just" defTabSz="609630">
              <a:buClr>
                <a:srgbClr val="000000"/>
              </a:buClr>
              <a:buFont typeface="+mj-lt"/>
              <a:buAutoNum type="arabicPeriod"/>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457200" indent="-457200" algn="just" defTabSz="609630">
              <a:buClr>
                <a:srgbClr val="000000"/>
              </a:buClr>
              <a:buFont typeface="+mj-lt"/>
              <a:buAutoNum type="arabicPeriod"/>
            </a:pPr>
            <a:r>
              <a:rPr lang="es-ES" sz="2400" kern="0" dirty="0">
                <a:solidFill>
                  <a:prstClr val="black"/>
                </a:solidFill>
                <a:latin typeface="Cambria" panose="02040503050406030204" pitchFamily="18" charset="0"/>
                <a:ea typeface="Cambria" panose="02040503050406030204" pitchFamily="18" charset="0"/>
                <a:cs typeface="Arial"/>
                <a:sym typeface="Arial"/>
              </a:rPr>
              <a:t>IPSAS [Normas Internacionales de Contabilidad del Sector Público] (NICSP).</a:t>
            </a:r>
          </a:p>
          <a:p>
            <a:pPr marL="449263"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 </a:t>
            </a:r>
            <a:endParaRPr lang="es-DO" sz="2400"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235005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81C26-759B-032F-4299-F355A8953DA3}"/>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C95376DF-631F-C4D2-2FA0-F0B8499DA4F9}"/>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A5016C89-A00F-D013-36A2-FE3D1CD90F6F}"/>
              </a:ext>
            </a:extLst>
          </p:cNvPr>
          <p:cNvSpPr txBox="1"/>
          <p:nvPr/>
        </p:nvSpPr>
        <p:spPr>
          <a:xfrm>
            <a:off x="676759" y="0"/>
            <a:ext cx="11515241" cy="6047809"/>
          </a:xfrm>
          <a:prstGeom prst="rect">
            <a:avLst/>
          </a:prstGeom>
          <a:noFill/>
        </p:spPr>
        <p:txBody>
          <a:bodyPr wrap="square" lIns="60960" tIns="30480" rIns="60960" bIns="30480" rtlCol="0" anchor="t">
            <a:spAutoFit/>
          </a:bodyPr>
          <a:lstStyle/>
          <a:p>
            <a:pPr algn="ctr" defTabSz="609630">
              <a:buClr>
                <a:srgbClr val="000000"/>
              </a:buClr>
              <a:buFont typeface="Arial"/>
              <a:buNone/>
            </a:pPr>
            <a:endParaRPr lang="es-DO" sz="2133"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r>
              <a:rPr lang="es-DO" sz="26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Cambios recientes en las DOM (6/6)</a:t>
            </a:r>
          </a:p>
          <a:p>
            <a:pPr algn="just" defTabSz="609630">
              <a:buClr>
                <a:srgbClr val="000000"/>
              </a:buClr>
              <a:buFont typeface="Arial"/>
              <a:buNone/>
            </a:pPr>
            <a:endParaRPr lang="es-DO" sz="900" b="1"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b="1" kern="0" dirty="0">
                <a:solidFill>
                  <a:prstClr val="black"/>
                </a:solidFill>
                <a:latin typeface="Cambria" panose="02040503050406030204" pitchFamily="18" charset="0"/>
                <a:ea typeface="Cambria" panose="02040503050406030204" pitchFamily="18" charset="0"/>
                <a:cs typeface="Arial"/>
                <a:sym typeface="Arial"/>
              </a:rPr>
              <a:t> 6. Mayor énfasis en interés público y gobernanza </a:t>
            </a:r>
          </a:p>
          <a:p>
            <a:pPr marL="449263" algn="just" defTabSz="609630">
              <a:buClr>
                <a:srgbClr val="000000"/>
              </a:buClr>
              <a:buFont typeface="Arial"/>
              <a:buNone/>
            </a:pPr>
            <a:endParaRPr lang="es-ES" sz="2400" b="1"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Aunque esto ya existía, ahora se refuerza: </a:t>
            </a:r>
          </a:p>
          <a:p>
            <a:pPr marL="811213" indent="-361950"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Gobernanza institucional de las </a:t>
            </a:r>
            <a:r>
              <a:rPr lang="es-ES" sz="2400" kern="0" dirty="0" err="1">
                <a:solidFill>
                  <a:prstClr val="black"/>
                </a:solidFill>
                <a:latin typeface="Cambria" panose="02040503050406030204" pitchFamily="18" charset="0"/>
                <a:ea typeface="Cambria" panose="02040503050406030204" pitchFamily="18" charset="0"/>
                <a:cs typeface="Arial"/>
                <a:sym typeface="Arial"/>
              </a:rPr>
              <a:t>PAOs</a:t>
            </a:r>
            <a:r>
              <a:rPr lang="es-ES" sz="2400" kern="0" dirty="0">
                <a:solidFill>
                  <a:prstClr val="black"/>
                </a:solidFill>
                <a:latin typeface="Cambria" panose="02040503050406030204" pitchFamily="18" charset="0"/>
                <a:ea typeface="Cambria" panose="02040503050406030204" pitchFamily="18" charset="0"/>
                <a:cs typeface="Arial"/>
                <a:sym typeface="Arial"/>
              </a:rPr>
              <a:t> (</a:t>
            </a:r>
            <a:r>
              <a:rPr lang="es-DO" sz="2400" kern="0" dirty="0">
                <a:solidFill>
                  <a:prstClr val="black"/>
                </a:solidFill>
                <a:latin typeface="Cambria" panose="02040503050406030204" pitchFamily="18" charset="0"/>
                <a:ea typeface="Cambria" panose="02040503050406030204" pitchFamily="18" charset="0"/>
                <a:cs typeface="Arial"/>
                <a:sym typeface="Arial"/>
              </a:rPr>
              <a:t>O</a:t>
            </a:r>
            <a:r>
              <a:rPr lang="es-DO" sz="2400" kern="0" dirty="0">
                <a:solidFill>
                  <a:prstClr val="black"/>
                </a:solidFill>
                <a:latin typeface="Cambria" panose="02040503050406030204" pitchFamily="18" charset="0"/>
                <a:ea typeface="Cambria" panose="02040503050406030204" pitchFamily="18" charset="0"/>
                <a:cs typeface="Arial"/>
              </a:rPr>
              <a:t>rganizaciones Profesionales de Contabilidad</a:t>
            </a:r>
            <a:r>
              <a:rPr lang="es-ES" sz="2400" kern="0" dirty="0">
                <a:solidFill>
                  <a:prstClr val="black"/>
                </a:solidFill>
                <a:latin typeface="Cambria" panose="02040503050406030204" pitchFamily="18" charset="0"/>
                <a:ea typeface="Cambria" panose="02040503050406030204" pitchFamily="18" charset="0"/>
                <a:cs typeface="Arial"/>
                <a:sym typeface="Arial"/>
              </a:rPr>
              <a:t>) ) [Organismos Patrocinadores (OP)]</a:t>
            </a:r>
          </a:p>
          <a:p>
            <a:pPr marL="449263"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 Mecanismos disciplinarios.</a:t>
            </a:r>
          </a:p>
          <a:p>
            <a:pPr marL="449263" algn="just" defTabSz="609630">
              <a:buClr>
                <a:srgbClr val="000000"/>
              </a:buClr>
              <a:buFont typeface="Wingdings" panose="05000000000000000000" pitchFamily="2" charset="2"/>
              <a:buChar char="ü"/>
            </a:pPr>
            <a:r>
              <a:rPr lang="es-ES" sz="2400" kern="0" dirty="0">
                <a:solidFill>
                  <a:prstClr val="black"/>
                </a:solidFill>
                <a:latin typeface="Cambria" panose="02040503050406030204" pitchFamily="18" charset="0"/>
                <a:ea typeface="Cambria" panose="02040503050406030204" pitchFamily="18" charset="0"/>
                <a:cs typeface="Arial"/>
                <a:sym typeface="Arial"/>
              </a:rPr>
              <a:t> Ética profesional .</a:t>
            </a:r>
          </a:p>
          <a:p>
            <a:pPr marL="449263" algn="just" defTabSz="609630">
              <a:buClr>
                <a:srgbClr val="000000"/>
              </a:buClr>
              <a:buFont typeface="Arial"/>
              <a:buNone/>
            </a:pP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Arial"/>
              <a:buNone/>
            </a:pPr>
            <a:r>
              <a:rPr lang="es-ES" sz="2400" kern="0" dirty="0">
                <a:solidFill>
                  <a:srgbClr val="0F9ED5">
                    <a:lumMod val="50000"/>
                  </a:srgbClr>
                </a:solidFill>
                <a:latin typeface="Cambria" panose="02040503050406030204" pitchFamily="18" charset="0"/>
                <a:ea typeface="Cambria" panose="02040503050406030204" pitchFamily="18" charset="0"/>
                <a:cs typeface="Arial"/>
                <a:sym typeface="Arial"/>
              </a:rPr>
              <a:t>Las DOM siguen siendo el marco que exige: </a:t>
            </a:r>
          </a:p>
          <a:p>
            <a:pPr marL="906463" indent="-457200" algn="just" defTabSz="609630">
              <a:buClr>
                <a:srgbClr val="000000"/>
              </a:buClr>
              <a:buFont typeface="+mj-lt"/>
              <a:buAutoNum type="arabicPeriod"/>
            </a:pPr>
            <a:r>
              <a:rPr lang="es-ES" sz="2400" kern="0" dirty="0">
                <a:solidFill>
                  <a:prstClr val="black"/>
                </a:solidFill>
                <a:latin typeface="Cambria" panose="02040503050406030204" pitchFamily="18" charset="0"/>
                <a:ea typeface="Cambria" panose="02040503050406030204" pitchFamily="18" charset="0"/>
                <a:cs typeface="Arial"/>
                <a:sym typeface="Arial"/>
              </a:rPr>
              <a:t>Adopción de normas internacionales </a:t>
            </a:r>
          </a:p>
          <a:p>
            <a:pPr marL="906463" indent="-457200" algn="just" defTabSz="609630">
              <a:buClr>
                <a:srgbClr val="000000"/>
              </a:buClr>
              <a:buFont typeface="+mj-lt"/>
              <a:buAutoNum type="arabicPeriod"/>
            </a:pPr>
            <a:r>
              <a:rPr lang="es-ES" sz="2400" kern="0" dirty="0">
                <a:solidFill>
                  <a:prstClr val="black"/>
                </a:solidFill>
                <a:latin typeface="Cambria" panose="02040503050406030204" pitchFamily="18" charset="0"/>
                <a:ea typeface="Cambria" panose="02040503050406030204" pitchFamily="18" charset="0"/>
                <a:cs typeface="Arial"/>
                <a:sym typeface="Arial"/>
              </a:rPr>
              <a:t>Sistemas de gestión de la calidad </a:t>
            </a:r>
          </a:p>
          <a:p>
            <a:pPr marL="906463" indent="-457200" algn="just" defTabSz="609630">
              <a:buClr>
                <a:srgbClr val="000000"/>
              </a:buClr>
              <a:buFont typeface="+mj-lt"/>
              <a:buAutoNum type="arabicPeriod"/>
            </a:pPr>
            <a:r>
              <a:rPr lang="es-ES" sz="2400" kern="0" dirty="0">
                <a:solidFill>
                  <a:prstClr val="black"/>
                </a:solidFill>
                <a:latin typeface="Cambria" panose="02040503050406030204" pitchFamily="18" charset="0"/>
                <a:ea typeface="Cambria" panose="02040503050406030204" pitchFamily="18" charset="0"/>
                <a:cs typeface="Arial"/>
                <a:sym typeface="Arial"/>
              </a:rPr>
              <a:t>Investigación y disciplina  </a:t>
            </a:r>
            <a:r>
              <a:rPr lang="es-DO" sz="2400" b="1" i="1" kern="0" dirty="0">
                <a:latin typeface="Cambria" panose="02040503050406030204" pitchFamily="18" charset="0"/>
              </a:rPr>
              <a:t>[Investigar, juzgar y sancionar]</a:t>
            </a:r>
            <a:endParaRPr lang="es-ES" sz="2400" kern="0" dirty="0">
              <a:solidFill>
                <a:prstClr val="black"/>
              </a:solidFill>
              <a:latin typeface="Cambria" panose="02040503050406030204" pitchFamily="18" charset="0"/>
              <a:ea typeface="Cambria" panose="02040503050406030204" pitchFamily="18" charset="0"/>
              <a:cs typeface="Arial"/>
              <a:sym typeface="Arial"/>
            </a:endParaRPr>
          </a:p>
          <a:p>
            <a:pPr marL="449263" algn="just" defTabSz="609630">
              <a:buClr>
                <a:srgbClr val="000000"/>
              </a:buClr>
              <a:buFont typeface="Arial"/>
              <a:buNone/>
            </a:pPr>
            <a:endParaRPr lang="es-ES" sz="2000"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ES" sz="2400" kern="0" dirty="0">
                <a:solidFill>
                  <a:prstClr val="black"/>
                </a:solidFill>
                <a:latin typeface="Cambria" panose="02040503050406030204" pitchFamily="18" charset="0"/>
                <a:ea typeface="Cambria" panose="02040503050406030204" pitchFamily="18" charset="0"/>
                <a:cs typeface="Arial"/>
                <a:sym typeface="Arial"/>
              </a:rPr>
              <a:t>Pero ahora con un enfoque más exigente en:  credibilidad institucional real, no formal.</a:t>
            </a:r>
            <a:endParaRPr lang="es-DO" sz="2400"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969662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04D2C-9FDE-09F4-679C-A5AD4DC67FC8}"/>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27A1A8B0-BF2E-2985-D5D2-7DE7357622F9}"/>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32366CD7-6359-4A7E-AB56-A799E0200605}"/>
              </a:ext>
            </a:extLst>
          </p:cNvPr>
          <p:cNvSpPr txBox="1"/>
          <p:nvPr/>
        </p:nvSpPr>
        <p:spPr>
          <a:xfrm>
            <a:off x="322881" y="764024"/>
            <a:ext cx="11546238" cy="6093976"/>
          </a:xfrm>
          <a:prstGeom prst="rect">
            <a:avLst/>
          </a:prstGeom>
          <a:noFill/>
        </p:spPr>
        <p:txBody>
          <a:bodyPr wrap="square" lIns="60960" tIns="30480" rIns="60960" bIns="30480" rtlCol="0" anchor="t">
            <a:spAutoFit/>
          </a:bodyPr>
          <a:lstStyle/>
          <a:p>
            <a:pPr algn="ctr">
              <a:buClr>
                <a:srgbClr val="000000"/>
              </a:buClr>
              <a:buFont typeface="Arial"/>
              <a:buNone/>
            </a:pPr>
            <a:r>
              <a:rPr lang="es-DO" sz="2800" b="1" kern="0" dirty="0">
                <a:solidFill>
                  <a:srgbClr val="00B0F0"/>
                </a:solidFill>
                <a:latin typeface="Cambria" panose="02040503050406030204" pitchFamily="18" charset="0"/>
                <a:ea typeface="Cambria" panose="02040503050406030204" pitchFamily="18" charset="0"/>
                <a:cs typeface="Arial"/>
                <a:sym typeface="Arial"/>
              </a:rPr>
              <a:t>En conclusión las revisiones clave incluyen:</a:t>
            </a:r>
          </a:p>
          <a:p>
            <a:pPr algn="just">
              <a:buClr>
                <a:srgbClr val="000000"/>
              </a:buClr>
              <a:buFont typeface="Arial"/>
              <a:buNone/>
            </a:pPr>
            <a:endParaRPr lang="es-DO" sz="2000" b="1" kern="0" dirty="0">
              <a:solidFill>
                <a:prstClr val="black"/>
              </a:solidFill>
              <a:latin typeface="Cambria" panose="02040503050406030204" pitchFamily="18" charset="0"/>
              <a:ea typeface="Cambria" panose="02040503050406030204" pitchFamily="18" charset="0"/>
              <a:cs typeface="Arial"/>
              <a:sym typeface="Arial"/>
            </a:endParaRPr>
          </a:p>
          <a:p>
            <a:pPr algn="just">
              <a:buClr>
                <a:srgbClr val="000000"/>
              </a:buClr>
              <a:buFont typeface="Arial"/>
              <a:buNone/>
            </a:pPr>
            <a:r>
              <a:rPr lang="es-DO" sz="2000" b="1" kern="0" dirty="0">
                <a:solidFill>
                  <a:prstClr val="black"/>
                </a:solidFill>
                <a:latin typeface="Cambria" panose="02040503050406030204" pitchFamily="18" charset="0"/>
                <a:ea typeface="Cambria" panose="02040503050406030204" pitchFamily="18" charset="0"/>
                <a:cs typeface="Arial"/>
                <a:sym typeface="Arial"/>
              </a:rPr>
              <a:t>Gestión de la Calidad: </a:t>
            </a:r>
            <a:r>
              <a:rPr lang="es-DO" sz="2000" kern="0" dirty="0">
                <a:solidFill>
                  <a:prstClr val="black"/>
                </a:solidFill>
                <a:latin typeface="Cambria" panose="02040503050406030204" pitchFamily="18" charset="0"/>
                <a:ea typeface="Cambria" panose="02040503050406030204" pitchFamily="18" charset="0"/>
                <a:cs typeface="Arial"/>
                <a:sym typeface="Arial"/>
              </a:rPr>
              <a:t>Alineación con los estándares internacionales de gestión de la calidad para fortalecer los sistemas a nivel de empresa.</a:t>
            </a:r>
          </a:p>
          <a:p>
            <a:pPr algn="just">
              <a:buClr>
                <a:srgbClr val="000000"/>
              </a:buClr>
              <a:buFont typeface="Arial"/>
              <a:buNone/>
            </a:pPr>
            <a:endParaRPr lang="es-DO" sz="1400" kern="0" dirty="0">
              <a:solidFill>
                <a:prstClr val="black"/>
              </a:solidFill>
              <a:latin typeface="Cambria" panose="02040503050406030204" pitchFamily="18" charset="0"/>
              <a:ea typeface="Cambria" panose="02040503050406030204" pitchFamily="18" charset="0"/>
              <a:cs typeface="Arial"/>
              <a:sym typeface="Arial"/>
            </a:endParaRPr>
          </a:p>
          <a:p>
            <a:pPr algn="just">
              <a:buClr>
                <a:srgbClr val="000000"/>
              </a:buClr>
              <a:buFont typeface="Arial"/>
              <a:buNone/>
            </a:pPr>
            <a:r>
              <a:rPr lang="es-DO" sz="2000" b="1" kern="0" dirty="0">
                <a:solidFill>
                  <a:prstClr val="black"/>
                </a:solidFill>
                <a:latin typeface="Cambria" panose="02040503050406030204" pitchFamily="18" charset="0"/>
                <a:ea typeface="Cambria" panose="02040503050406030204" pitchFamily="18" charset="0"/>
                <a:cs typeface="Arial"/>
                <a:sym typeface="Arial"/>
              </a:rPr>
              <a:t>Educación: </a:t>
            </a:r>
            <a:r>
              <a:rPr lang="es-DO" sz="2000" kern="0" dirty="0">
                <a:solidFill>
                  <a:prstClr val="black"/>
                </a:solidFill>
                <a:latin typeface="Cambria" panose="02040503050406030204" pitchFamily="18" charset="0"/>
                <a:ea typeface="Cambria" panose="02040503050406030204" pitchFamily="18" charset="0"/>
                <a:cs typeface="Arial"/>
                <a:sym typeface="Arial"/>
              </a:rPr>
              <a:t>Fomentar vías más flexibles para acceder a la profesión, coherentes con los estándares internacionales de educación.</a:t>
            </a:r>
          </a:p>
          <a:p>
            <a:pPr algn="just">
              <a:buClr>
                <a:srgbClr val="000000"/>
              </a:buClr>
              <a:buFont typeface="Arial"/>
              <a:buNone/>
            </a:pPr>
            <a:endParaRPr lang="es-DO" sz="1100" kern="0" dirty="0">
              <a:solidFill>
                <a:prstClr val="black"/>
              </a:solidFill>
              <a:latin typeface="Cambria" panose="02040503050406030204" pitchFamily="18" charset="0"/>
              <a:ea typeface="Cambria" panose="02040503050406030204" pitchFamily="18" charset="0"/>
              <a:cs typeface="Arial"/>
              <a:sym typeface="Arial"/>
            </a:endParaRPr>
          </a:p>
          <a:p>
            <a:pPr algn="just">
              <a:buClr>
                <a:srgbClr val="000000"/>
              </a:buClr>
              <a:buFont typeface="Arial"/>
              <a:buNone/>
            </a:pPr>
            <a:r>
              <a:rPr lang="es-DO" sz="2000" b="1" kern="0" dirty="0">
                <a:solidFill>
                  <a:prstClr val="black"/>
                </a:solidFill>
                <a:latin typeface="Cambria" panose="02040503050406030204" pitchFamily="18" charset="0"/>
                <a:ea typeface="Cambria" panose="02040503050406030204" pitchFamily="18" charset="0"/>
                <a:cs typeface="Arial"/>
                <a:sym typeface="Arial"/>
              </a:rPr>
              <a:t>Normas de Reporte: </a:t>
            </a:r>
            <a:r>
              <a:rPr lang="es-DO" sz="2000" kern="0" dirty="0">
                <a:solidFill>
                  <a:prstClr val="black"/>
                </a:solidFill>
                <a:latin typeface="Cambria" panose="02040503050406030204" pitchFamily="18" charset="0"/>
                <a:ea typeface="Cambria" panose="02040503050406030204" pitchFamily="18" charset="0"/>
                <a:cs typeface="Arial"/>
                <a:sym typeface="Arial"/>
              </a:rPr>
              <a:t>Integración de normas ampliadas de reporte del sector público emitidas por la Junta Internacional de Normas Contables del Sector Público y normas ampliadas de reporte corporativo emitidas por la Junta Internacional de Normas de Sostenibilidad. </a:t>
            </a:r>
          </a:p>
          <a:p>
            <a:pPr algn="just">
              <a:buClr>
                <a:srgbClr val="000000"/>
              </a:buClr>
              <a:buFont typeface="Arial"/>
              <a:buNone/>
            </a:pPr>
            <a:endParaRPr lang="es-DO" sz="2000" kern="0" dirty="0">
              <a:solidFill>
                <a:srgbClr val="002060"/>
              </a:solidFill>
              <a:latin typeface="Cambria" panose="02040503050406030204" pitchFamily="18" charset="0"/>
              <a:ea typeface="Cambria" panose="02040503050406030204" pitchFamily="18" charset="0"/>
              <a:cs typeface="Arial"/>
              <a:sym typeface="Arial"/>
            </a:endParaRPr>
          </a:p>
          <a:p>
            <a:pPr algn="just">
              <a:buClr>
                <a:srgbClr val="000000"/>
              </a:buClr>
              <a:buFont typeface="Arial"/>
              <a:buNone/>
            </a:pPr>
            <a:r>
              <a:rPr lang="es-DO" sz="2000" b="1" i="1" kern="0" dirty="0">
                <a:solidFill>
                  <a:srgbClr val="002060"/>
                </a:solidFill>
                <a:latin typeface="Cambria" panose="02040503050406030204" pitchFamily="18" charset="0"/>
                <a:ea typeface="Cambria" panose="02040503050406030204" pitchFamily="18" charset="0"/>
                <a:cs typeface="Arial"/>
                <a:sym typeface="Arial"/>
              </a:rPr>
              <a:t>"Estas revisiones ayudan a los miembros de IFAC a seguir liderando con integridad y excelencia, asegurando que sus organizaciones sigan siendo resilientes, innovadoras y de confianza en todo el mundo. Siguiendo las SMO (DOM), nuestros miembros fortalecen la adopción de estándares internacionales, refuerzan la calidad y los sistemas de interés público, y demuestran la fortaleza colectiva de una profesión contable verdaderamente global", </a:t>
            </a:r>
            <a:r>
              <a:rPr lang="es-DO" sz="2000" kern="0" dirty="0">
                <a:solidFill>
                  <a:prstClr val="black"/>
                </a:solidFill>
                <a:latin typeface="Cambria" panose="02040503050406030204" pitchFamily="18" charset="0"/>
                <a:ea typeface="Cambria" panose="02040503050406030204" pitchFamily="18" charset="0"/>
                <a:cs typeface="Arial"/>
                <a:sym typeface="Arial"/>
              </a:rPr>
              <a:t>dijo Lee White, director ejecutivo de IFAC.</a:t>
            </a:r>
          </a:p>
          <a:p>
            <a:pPr algn="just" defTabSz="609630">
              <a:buClr>
                <a:srgbClr val="000000"/>
              </a:buClr>
              <a:buFont typeface="Arial"/>
              <a:buNone/>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1298522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E9E38-F6D1-1EA4-E966-7560538E13F0}"/>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4C87CC6A-7B7B-46D7-4AC9-0CEE5B501152}"/>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9B5BEAF6-D717-07FC-4564-802110BA08AA}"/>
              </a:ext>
            </a:extLst>
          </p:cNvPr>
          <p:cNvSpPr txBox="1"/>
          <p:nvPr/>
        </p:nvSpPr>
        <p:spPr>
          <a:xfrm>
            <a:off x="793676" y="0"/>
            <a:ext cx="10999044" cy="5885265"/>
          </a:xfrm>
          <a:prstGeom prst="rect">
            <a:avLst/>
          </a:prstGeom>
          <a:noFill/>
        </p:spPr>
        <p:txBody>
          <a:bodyPr wrap="square" lIns="60960" tIns="30480" rIns="60960" bIns="30480" rtlCol="0" anchor="t">
            <a:spAutoFit/>
          </a:bodyPr>
          <a:lstStyle/>
          <a:p>
            <a:pPr algn="ctr" defTabSz="609630">
              <a:buClr>
                <a:srgbClr val="000000"/>
              </a:buClr>
              <a:buFont typeface="Arial"/>
              <a:buNone/>
            </a:pPr>
            <a:endParaRPr lang="es-DO" sz="2133"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r>
              <a:rPr lang="es-DO" sz="26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De preparadores de informes a gestores de valor</a:t>
            </a:r>
          </a:p>
          <a:p>
            <a:pPr defTabSz="609630">
              <a:buClr>
                <a:srgbClr val="000000"/>
              </a:buClr>
              <a:buFont typeface="Arial"/>
              <a:buNone/>
            </a:pPr>
            <a:r>
              <a:rPr lang="es-DO" sz="2133" b="1" u="sng" kern="0" dirty="0">
                <a:solidFill>
                  <a:prstClr val="black"/>
                </a:solidFill>
                <a:latin typeface="Cambria" panose="02040503050406030204" pitchFamily="18" charset="0"/>
                <a:ea typeface="Cambria" panose="02040503050406030204" pitchFamily="18" charset="0"/>
                <a:cs typeface="Arial"/>
                <a:sym typeface="Arial"/>
              </a:rPr>
              <a:t>Antes:</a:t>
            </a:r>
          </a:p>
          <a:p>
            <a:pPr defTabSz="609630">
              <a:buClr>
                <a:srgbClr val="000000"/>
              </a:buClr>
              <a:buFont typeface="Arial"/>
              <a:buNone/>
            </a:pPr>
            <a:endParaRPr lang="es-DO" sz="2133" b="1" u="sng"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lphaLcParenR"/>
            </a:pPr>
            <a:r>
              <a:rPr lang="es-DO" sz="2133" kern="0" dirty="0">
                <a:solidFill>
                  <a:prstClr val="black"/>
                </a:solidFill>
                <a:latin typeface="Cambria" panose="02040503050406030204" pitchFamily="18" charset="0"/>
                <a:ea typeface="Cambria" panose="02040503050406030204" pitchFamily="18" charset="0"/>
                <a:cs typeface="Arial"/>
                <a:sym typeface="Arial"/>
              </a:rPr>
              <a:t>Registros contables.</a:t>
            </a:r>
          </a:p>
          <a:p>
            <a:pPr marL="304815" indent="-304815" defTabSz="609630">
              <a:buClr>
                <a:srgbClr val="000000"/>
              </a:buClr>
              <a:buFont typeface="+mj-lt"/>
              <a:buAutoNum type="alphaLcParenR"/>
            </a:pPr>
            <a:r>
              <a:rPr lang="es-DO" sz="2133" kern="0" dirty="0">
                <a:solidFill>
                  <a:prstClr val="black"/>
                </a:solidFill>
                <a:latin typeface="Cambria" panose="02040503050406030204" pitchFamily="18" charset="0"/>
                <a:ea typeface="Cambria" panose="02040503050406030204" pitchFamily="18" charset="0"/>
                <a:cs typeface="Arial"/>
                <a:sym typeface="Arial"/>
              </a:rPr>
              <a:t>Cumplimiento (normas locales, fiscales, legales, entre otros).</a:t>
            </a:r>
          </a:p>
          <a:p>
            <a:pPr marL="304815" indent="-304815" defTabSz="609630">
              <a:buClr>
                <a:srgbClr val="000000"/>
              </a:buClr>
              <a:buFont typeface="+mj-lt"/>
              <a:buAutoNum type="alphaLcParenR"/>
            </a:pPr>
            <a:r>
              <a:rPr lang="es-DO" sz="2133" kern="0" dirty="0">
                <a:solidFill>
                  <a:prstClr val="black"/>
                </a:solidFill>
                <a:latin typeface="Cambria" panose="02040503050406030204" pitchFamily="18" charset="0"/>
                <a:ea typeface="Cambria" panose="02040503050406030204" pitchFamily="18" charset="0"/>
                <a:cs typeface="Arial"/>
                <a:sym typeface="Arial"/>
              </a:rPr>
              <a:t>Reporte histórico (lo que ocurrió).</a:t>
            </a:r>
          </a:p>
          <a:p>
            <a:pPr defTabSz="609630">
              <a:buClr>
                <a:srgbClr val="000000"/>
              </a:buClr>
              <a:buFont typeface="Arial"/>
              <a:buNone/>
            </a:pPr>
            <a:endParaRPr lang="es-DO" sz="2133"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r>
              <a:rPr lang="es-DO" sz="2133" b="1" u="sng" kern="0" dirty="0">
                <a:solidFill>
                  <a:prstClr val="black"/>
                </a:solidFill>
                <a:latin typeface="Cambria" panose="02040503050406030204" pitchFamily="18" charset="0"/>
                <a:ea typeface="Cambria" panose="02040503050406030204" pitchFamily="18" charset="0"/>
                <a:cs typeface="Arial"/>
                <a:sym typeface="Arial"/>
              </a:rPr>
              <a:t>Ahora:</a:t>
            </a:r>
          </a:p>
          <a:p>
            <a:pPr defTabSz="609630">
              <a:buClr>
                <a:srgbClr val="000000"/>
              </a:buClr>
              <a:buFont typeface="Arial"/>
              <a:buNone/>
            </a:pPr>
            <a:endParaRPr lang="es-DO" sz="105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lphaLcParenR"/>
            </a:pPr>
            <a:r>
              <a:rPr lang="es-DO" sz="2133" b="1" kern="0" dirty="0">
                <a:solidFill>
                  <a:srgbClr val="C00000"/>
                </a:solidFill>
                <a:latin typeface="Cambria" panose="02040503050406030204" pitchFamily="18" charset="0"/>
                <a:ea typeface="Cambria" panose="02040503050406030204" pitchFamily="18" charset="0"/>
                <a:cs typeface="Arial"/>
                <a:sym typeface="Arial"/>
              </a:rPr>
              <a:t>Interpretación estratégica de datos </a:t>
            </a:r>
            <a:r>
              <a:rPr lang="es-DO" sz="2133" b="1" kern="0" dirty="0">
                <a:latin typeface="Cambria" panose="02040503050406030204" pitchFamily="18" charset="0"/>
                <a:ea typeface="Cambria" panose="02040503050406030204" pitchFamily="18" charset="0"/>
                <a:cs typeface="Arial"/>
                <a:sym typeface="Arial"/>
              </a:rPr>
              <a:t>(información ya realizada por la TI y la IA).</a:t>
            </a:r>
          </a:p>
          <a:p>
            <a:pPr marL="304815" indent="-304815" defTabSz="609630">
              <a:buClr>
                <a:srgbClr val="000000"/>
              </a:buClr>
              <a:buFont typeface="+mj-lt"/>
              <a:buAutoNum type="alphaLcParenR"/>
            </a:pPr>
            <a:r>
              <a:rPr lang="es-DO" sz="2133" kern="0" dirty="0">
                <a:solidFill>
                  <a:prstClr val="black"/>
                </a:solidFill>
                <a:latin typeface="Cambria" panose="02040503050406030204" pitchFamily="18" charset="0"/>
                <a:ea typeface="Cambria" panose="02040503050406030204" pitchFamily="18" charset="0"/>
                <a:cs typeface="Arial"/>
                <a:sym typeface="Arial"/>
              </a:rPr>
              <a:t>Anticipar escenarios futuros (no es de interés lo que ocurrió, es lo que va a suceder).</a:t>
            </a:r>
          </a:p>
          <a:p>
            <a:pPr marL="304815" indent="-304815" defTabSz="609630">
              <a:buClr>
                <a:srgbClr val="000000"/>
              </a:buClr>
              <a:buFont typeface="+mj-lt"/>
              <a:buAutoNum type="alphaLcParenR"/>
            </a:pPr>
            <a:r>
              <a:rPr lang="es-DO" sz="2133" kern="0" dirty="0">
                <a:solidFill>
                  <a:prstClr val="black"/>
                </a:solidFill>
                <a:latin typeface="Cambria" panose="02040503050406030204" pitchFamily="18" charset="0"/>
                <a:ea typeface="Cambria" panose="02040503050406030204" pitchFamily="18" charset="0"/>
                <a:cs typeface="Arial"/>
                <a:sym typeface="Arial"/>
              </a:rPr>
              <a:t>Gestión de riesgos.</a:t>
            </a:r>
          </a:p>
          <a:p>
            <a:pPr marL="304815" indent="-304815" defTabSz="609630">
              <a:buClr>
                <a:srgbClr val="000000"/>
              </a:buClr>
              <a:buFont typeface="+mj-lt"/>
              <a:buAutoNum type="alphaLcParenR"/>
            </a:pPr>
            <a:r>
              <a:rPr lang="es-DO" sz="2133" kern="0" dirty="0">
                <a:solidFill>
                  <a:prstClr val="black"/>
                </a:solidFill>
                <a:latin typeface="Cambria" panose="02040503050406030204" pitchFamily="18" charset="0"/>
                <a:ea typeface="Cambria" panose="02040503050406030204" pitchFamily="18" charset="0"/>
                <a:cs typeface="Arial"/>
                <a:sym typeface="Arial"/>
              </a:rPr>
              <a:t>Información para decisiones sostenibles.</a:t>
            </a:r>
          </a:p>
          <a:p>
            <a:pPr marL="304815" indent="-304815" defTabSz="609630">
              <a:buClr>
                <a:srgbClr val="000000"/>
              </a:buClr>
              <a:buFont typeface="+mj-lt"/>
              <a:buAutoNum type="alphaLcParenR"/>
            </a:pPr>
            <a:r>
              <a:rPr lang="es-DO" sz="2133" kern="0" dirty="0">
                <a:solidFill>
                  <a:prstClr val="black"/>
                </a:solidFill>
                <a:latin typeface="Cambria" panose="02040503050406030204" pitchFamily="18" charset="0"/>
                <a:ea typeface="Cambria" panose="02040503050406030204" pitchFamily="18" charset="0"/>
                <a:cs typeface="Arial"/>
                <a:sym typeface="Arial"/>
              </a:rPr>
              <a:t>Participación en gobierno corporativo.</a:t>
            </a:r>
          </a:p>
          <a:p>
            <a:pPr marL="304815" indent="-304815" defTabSz="609630">
              <a:buClr>
                <a:srgbClr val="000000"/>
              </a:buClr>
              <a:buFont typeface="+mj-lt"/>
              <a:buAutoNum type="alphaLcParenR"/>
            </a:pPr>
            <a:r>
              <a:rPr lang="es-DO" sz="2133" kern="0" dirty="0">
                <a:solidFill>
                  <a:prstClr val="black"/>
                </a:solidFill>
                <a:latin typeface="Cambria" panose="02040503050406030204" pitchFamily="18" charset="0"/>
                <a:ea typeface="Cambria" panose="02040503050406030204" pitchFamily="18" charset="0"/>
                <a:cs typeface="Arial"/>
                <a:sym typeface="Arial"/>
              </a:rPr>
              <a:t>Creación de valor público y privado.</a:t>
            </a:r>
          </a:p>
          <a:p>
            <a:pPr algn="just" defTabSz="609630">
              <a:buClr>
                <a:srgbClr val="000000"/>
              </a:buClr>
              <a:buFont typeface="Arial"/>
              <a:buNone/>
            </a:pPr>
            <a:endParaRPr lang="es-DO" sz="2133"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r>
              <a:rPr lang="es-ES" sz="2133" b="1" kern="0" dirty="0">
                <a:solidFill>
                  <a:srgbClr val="00B0F0"/>
                </a:solidFill>
                <a:latin typeface="Cambria" panose="02040503050406030204" pitchFamily="18" charset="0"/>
                <a:ea typeface="Cambria" panose="02040503050406030204" pitchFamily="18" charset="0"/>
                <a:cs typeface="Arial"/>
                <a:sym typeface="Arial"/>
              </a:rPr>
              <a:t>De “reportar lo que pasó” a “explicar lo que pasa y orientar lo que pasará”. </a:t>
            </a:r>
            <a:endParaRPr lang="es-CR" sz="2133" b="1" kern="0" dirty="0">
              <a:solidFill>
                <a:srgbClr val="00B0F0"/>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1524966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81910-F991-BCDA-28AC-41F1BBB7EAE4}"/>
            </a:ext>
          </a:extLst>
        </p:cNvPr>
        <p:cNvGrpSpPr/>
        <p:nvPr/>
      </p:nvGrpSpPr>
      <p:grpSpPr>
        <a:xfrm>
          <a:off x="0" y="0"/>
          <a:ext cx="0" cy="0"/>
          <a:chOff x="0" y="0"/>
          <a:chExt cx="0" cy="0"/>
        </a:xfrm>
      </p:grpSpPr>
      <p:pic>
        <p:nvPicPr>
          <p:cNvPr id="5" name="Picture 2" descr="Plantilla-06">
            <a:extLst>
              <a:ext uri="{FF2B5EF4-FFF2-40B4-BE49-F238E27FC236}">
                <a16:creationId xmlns:a16="http://schemas.microsoft.com/office/drawing/2014/main" id="{10D35B40-DB1A-BD3F-8D3E-410023A251B0}"/>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F84F79F4-F58D-59B3-9D81-F0432A36F2BB}"/>
              </a:ext>
            </a:extLst>
          </p:cNvPr>
          <p:cNvSpPr txBox="1"/>
          <p:nvPr/>
        </p:nvSpPr>
        <p:spPr>
          <a:xfrm>
            <a:off x="795904" y="546031"/>
            <a:ext cx="11034140" cy="6135269"/>
          </a:xfrm>
          <a:prstGeom prst="rect">
            <a:avLst/>
          </a:prstGeom>
          <a:noFill/>
        </p:spPr>
        <p:txBody>
          <a:bodyPr wrap="square" lIns="60960" tIns="30480" rIns="60960" bIns="30480" rtlCol="0" anchor="t">
            <a:spAutoFit/>
          </a:bodyPr>
          <a:lstStyle/>
          <a:p>
            <a:pPr algn="just" defTabSz="609630">
              <a:buClr>
                <a:srgbClr val="000000"/>
              </a:buClr>
              <a:buFont typeface="Arial"/>
              <a:buNone/>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r>
              <a:rPr lang="es-DO" sz="2933"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Importancia de la formación técnica del contador (1/2)</a:t>
            </a:r>
          </a:p>
          <a:p>
            <a:pPr algn="ctr" defTabSz="609630">
              <a:buClr>
                <a:srgbClr val="000000"/>
              </a:buClr>
              <a:buFont typeface="Arial"/>
              <a:buNone/>
            </a:pPr>
            <a:endParaRPr lang="es-DO" sz="24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r>
              <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Elevar el nivel </a:t>
            </a:r>
            <a:r>
              <a:rPr lang="es-DO" sz="2400" u="sng"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técnico y ético del contador en los países del continente americano, </a:t>
            </a:r>
            <a:r>
              <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 respalda que </a:t>
            </a:r>
            <a:r>
              <a:rPr lang="es-DO" sz="2400" b="1"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produzca información veraz y oportuna para la adecuada toma de decisiones </a:t>
            </a:r>
            <a:r>
              <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de los consejos de administración o similares de las sociedades; y como consecuencia </a:t>
            </a:r>
            <a:r>
              <a:rPr lang="es-DO" sz="2400" u="sng" kern="100" dirty="0">
                <a:solidFill>
                  <a:srgbClr val="E97132">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se generen más ventas</a:t>
            </a:r>
            <a:r>
              <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 </a:t>
            </a:r>
            <a:r>
              <a:rPr lang="es-DO" sz="2400" b="1" kern="100" dirty="0">
                <a:solidFill>
                  <a:srgbClr val="A02B93">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empleos  formales o dignos (que coticen en la seguridad social)</a:t>
            </a:r>
            <a:r>
              <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 </a:t>
            </a:r>
            <a:r>
              <a:rPr lang="es-DO" sz="2400" b="1" kern="100" dirty="0">
                <a:solidFill>
                  <a:srgbClr val="0F9ED5">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las empresas tributen en mayor proporción y el estado posea recursos</a:t>
            </a:r>
            <a:r>
              <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 </a:t>
            </a:r>
            <a:r>
              <a:rPr lang="es-DO" sz="2400" b="1" kern="100" dirty="0">
                <a:solidFill>
                  <a:srgbClr val="4EA72E">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redistribuya el ingreso de forma  transparente, prioritaria, y  eficiente </a:t>
            </a:r>
            <a:r>
              <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en beneficio de mejorar el estándar de vida de los ciudadanos de nuestros países. Además, </a:t>
            </a:r>
            <a:r>
              <a:rPr lang="es-DO" sz="2400" u="sng"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un contador bien formado tendría acceso a una compensación económica más alta y su nivel de vida también mejoraría.</a:t>
            </a:r>
            <a:endParaRPr lang="es-DO" sz="2400" u="sng"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endPar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a:p>
            <a:pPr defTabSz="609630">
              <a:buClr>
                <a:srgbClr val="000000"/>
              </a:buClr>
              <a:buFont typeface="Arial"/>
              <a:buNone/>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endParaRPr lang="es-CR" sz="1467"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1958143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501DA-49D8-A10C-21F2-33B34BCAEAE4}"/>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0D2C7DB2-868E-2107-0541-D20A4EF942A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F54AC072-8102-E97B-FD44-ADA4283F1ABA}"/>
              </a:ext>
            </a:extLst>
          </p:cNvPr>
          <p:cNvSpPr txBox="1"/>
          <p:nvPr/>
        </p:nvSpPr>
        <p:spPr>
          <a:xfrm>
            <a:off x="921340" y="595109"/>
            <a:ext cx="10349320" cy="4801507"/>
          </a:xfrm>
          <a:prstGeom prst="rect">
            <a:avLst/>
          </a:prstGeom>
          <a:noFill/>
        </p:spPr>
        <p:txBody>
          <a:bodyPr wrap="square" lIns="60960" tIns="30480" rIns="60960" bIns="30480" rtlCol="0" anchor="t">
            <a:spAutoFit/>
          </a:bodyPr>
          <a:lstStyle/>
          <a:p>
            <a:pPr algn="just" defTabSz="609630">
              <a:buClr>
                <a:srgbClr val="000000"/>
              </a:buClr>
              <a:buFont typeface="Arial"/>
              <a:buNone/>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r>
              <a:rPr lang="es-DO" sz="2933"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Importancia de la formación técnica del contador (2/2)</a:t>
            </a:r>
          </a:p>
          <a:p>
            <a:pPr algn="just" defTabSz="609630">
              <a:buClr>
                <a:srgbClr val="000000"/>
              </a:buClr>
              <a:buFont typeface="Arial"/>
              <a:buNone/>
            </a:pPr>
            <a:endPar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r>
              <a:rPr lang="es-DO"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En el sector público debemos gestionar que se implementen las </a:t>
            </a:r>
            <a:r>
              <a:rPr lang="es-ES" sz="2400" b="1" kern="100" dirty="0">
                <a:solidFill>
                  <a:srgbClr val="C00000"/>
                </a:solidFill>
                <a:latin typeface="Cambria" panose="02040503050406030204" pitchFamily="18" charset="0"/>
                <a:ea typeface="Cambria" panose="02040503050406030204" pitchFamily="18" charset="0"/>
                <a:cs typeface="Times New Roman" panose="02020603050405020304" pitchFamily="18" charset="0"/>
                <a:sym typeface="Arial"/>
              </a:rPr>
              <a:t>Normas Internacionales de Contabilidad para el Sector Público (NICSP)</a:t>
            </a:r>
            <a:r>
              <a:rPr lang="es-ES"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 emitidas por el Consejo de Normas Internacionales de Contabilidad del Sector Público (IPSASB), con el objetivo de </a:t>
            </a:r>
            <a:r>
              <a:rPr lang="es-ES" sz="2400" u="sng"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transparentar los registros contables de nuestros países</a:t>
            </a:r>
            <a:r>
              <a:rPr lang="es-ES"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 </a:t>
            </a:r>
            <a:r>
              <a:rPr lang="es-ES" sz="2400" b="1" kern="100" dirty="0">
                <a:solidFill>
                  <a:srgbClr val="00B0F0"/>
                </a:solidFill>
                <a:latin typeface="Cambria" panose="02040503050406030204" pitchFamily="18" charset="0"/>
                <a:ea typeface="Cambria" panose="02040503050406030204" pitchFamily="18" charset="0"/>
                <a:cs typeface="Times New Roman" panose="02020603050405020304" pitchFamily="18" charset="0"/>
                <a:sym typeface="Arial"/>
              </a:rPr>
              <a:t>además, exigir al estado que el gasto tanto corriente como de capital, se transparente, priorice y eficientice</a:t>
            </a:r>
            <a:r>
              <a:rPr lang="es-ES" sz="2400"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 con el objetivo </a:t>
            </a:r>
            <a:r>
              <a:rPr lang="es-ES" sz="2400" u="sng" kern="10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de elevar el nivel de vida de los ciudadanos de nuestros países.</a:t>
            </a:r>
          </a:p>
          <a:p>
            <a:pPr defTabSz="609630">
              <a:buClr>
                <a:srgbClr val="000000"/>
              </a:buClr>
              <a:buFont typeface="Arial"/>
              <a:buNone/>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endParaRPr lang="es-CR" sz="1467"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2924122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03">
            <a:extLst>
              <a:ext uri="{FF2B5EF4-FFF2-40B4-BE49-F238E27FC236}">
                <a16:creationId xmlns:a16="http://schemas.microsoft.com/office/drawing/2014/main" id="{C8DA3C55-C9B0-5471-9116-52339CAA1F20}"/>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55760" y="0"/>
            <a:ext cx="12192000" cy="6858000"/>
          </a:xfrm>
          <a:prstGeom prst="rect">
            <a:avLst/>
          </a:prstGeom>
        </p:spPr>
      </p:pic>
      <p:sp>
        <p:nvSpPr>
          <p:cNvPr id="2" name="CuadroTexto 1">
            <a:extLst>
              <a:ext uri="{FF2B5EF4-FFF2-40B4-BE49-F238E27FC236}">
                <a16:creationId xmlns:a16="http://schemas.microsoft.com/office/drawing/2014/main" id="{38D58E34-8B30-52C0-8D61-948F5033447C}"/>
              </a:ext>
            </a:extLst>
          </p:cNvPr>
          <p:cNvSpPr txBox="1"/>
          <p:nvPr/>
        </p:nvSpPr>
        <p:spPr>
          <a:xfrm>
            <a:off x="5517397" y="208196"/>
            <a:ext cx="6618843" cy="3477875"/>
          </a:xfrm>
          <a:prstGeom prst="rect">
            <a:avLst/>
          </a:prstGeom>
          <a:noFill/>
        </p:spPr>
        <p:txBody>
          <a:bodyPr wrap="square">
            <a:spAutoFit/>
          </a:bodyPr>
          <a:lstStyle/>
          <a:p>
            <a:pPr algn="ctr"/>
            <a:r>
              <a:rPr lang="es-ES" sz="4400" b="1" dirty="0">
                <a:solidFill>
                  <a:schemeClr val="accent1">
                    <a:lumMod val="20000"/>
                    <a:lumOff val="80000"/>
                  </a:schemeClr>
                </a:solidFill>
              </a:rPr>
              <a:t>“El Futuro de la Profesión</a:t>
            </a:r>
          </a:p>
          <a:p>
            <a:pPr algn="ctr"/>
            <a:r>
              <a:rPr lang="es-ES" sz="4400" b="1" dirty="0">
                <a:solidFill>
                  <a:schemeClr val="accent1">
                    <a:lumMod val="20000"/>
                    <a:lumOff val="80000"/>
                  </a:schemeClr>
                </a:solidFill>
              </a:rPr>
              <a:t>  Contable en el Continente Americano y el Mundo”</a:t>
            </a:r>
            <a:endParaRPr lang="es-DO" sz="4400" b="1" dirty="0">
              <a:solidFill>
                <a:schemeClr val="accent1">
                  <a:lumMod val="20000"/>
                  <a:lumOff val="80000"/>
                </a:schemeClr>
              </a:solidFill>
            </a:endParaRPr>
          </a:p>
        </p:txBody>
      </p:sp>
      <p:sp>
        <p:nvSpPr>
          <p:cNvPr id="4" name="CuadroTexto 3">
            <a:extLst>
              <a:ext uri="{FF2B5EF4-FFF2-40B4-BE49-F238E27FC236}">
                <a16:creationId xmlns:a16="http://schemas.microsoft.com/office/drawing/2014/main" id="{9593081D-B627-A914-8744-06C48DD1B9C0}"/>
              </a:ext>
            </a:extLst>
          </p:cNvPr>
          <p:cNvSpPr txBox="1"/>
          <p:nvPr/>
        </p:nvSpPr>
        <p:spPr>
          <a:xfrm>
            <a:off x="427907" y="3894266"/>
            <a:ext cx="10555288" cy="2677656"/>
          </a:xfrm>
          <a:prstGeom prst="rect">
            <a:avLst/>
          </a:prstGeom>
          <a:noFill/>
        </p:spPr>
        <p:txBody>
          <a:bodyPr wrap="square">
            <a:spAutoFit/>
          </a:bodyPr>
          <a:lstStyle/>
          <a:p>
            <a:pPr>
              <a:defRPr/>
            </a:pPr>
            <a:r>
              <a:rPr lang="es-ES_tradnl" sz="2400" b="1" dirty="0">
                <a:solidFill>
                  <a:schemeClr val="tx2">
                    <a:lumMod val="75000"/>
                  </a:schemeClr>
                </a:solidFill>
                <a:latin typeface="Century Gothic" panose="020B0502020202020204" pitchFamily="34" charset="0"/>
              </a:rPr>
              <a:t>Expositor</a:t>
            </a:r>
            <a:r>
              <a:rPr lang="es-ES_tradnl" sz="2400" dirty="0">
                <a:solidFill>
                  <a:schemeClr val="tx2">
                    <a:lumMod val="75000"/>
                  </a:schemeClr>
                </a:solidFill>
                <a:latin typeface="Century Gothic" panose="020B0502020202020204" pitchFamily="34" charset="0"/>
              </a:rPr>
              <a:t>:</a:t>
            </a:r>
          </a:p>
          <a:p>
            <a:pPr>
              <a:defRPr/>
            </a:pPr>
            <a:r>
              <a:rPr lang="es-ES_tradnl" sz="2400" dirty="0">
                <a:solidFill>
                  <a:schemeClr val="tx2">
                    <a:lumMod val="75000"/>
                  </a:schemeClr>
                </a:solidFill>
                <a:latin typeface="Cambria" panose="02040503050406030204" pitchFamily="18" charset="0"/>
                <a:ea typeface="Cambria" panose="02040503050406030204" pitchFamily="18" charset="0"/>
              </a:rPr>
              <a:t>Nelson Hahn – CPA,  CCNIIF, CICNP, CICNA, CICEI</a:t>
            </a:r>
          </a:p>
          <a:p>
            <a:pPr>
              <a:defRPr/>
            </a:pPr>
            <a:r>
              <a:rPr lang="es-ES_tradnl" sz="2400" dirty="0">
                <a:solidFill>
                  <a:schemeClr val="tx2">
                    <a:lumMod val="75000"/>
                  </a:schemeClr>
                </a:solidFill>
                <a:latin typeface="Cambria" panose="02040503050406030204" pitchFamily="18" charset="0"/>
                <a:ea typeface="Cambria" panose="02040503050406030204" pitchFamily="18" charset="0"/>
              </a:rPr>
              <a:t>Presidente  de  la Asociación Interamericana de Contabilidad (AIC)</a:t>
            </a:r>
          </a:p>
          <a:p>
            <a:pPr>
              <a:defRPr/>
            </a:pPr>
            <a:r>
              <a:rPr lang="es-ES_tradnl" sz="2400" dirty="0">
                <a:solidFill>
                  <a:schemeClr val="tx2">
                    <a:lumMod val="75000"/>
                  </a:schemeClr>
                </a:solidFill>
                <a:latin typeface="Cambria" panose="02040503050406030204" pitchFamily="18" charset="0"/>
                <a:ea typeface="Cambria" panose="02040503050406030204" pitchFamily="18" charset="0"/>
              </a:rPr>
              <a:t>Vicepresidente del CILEA</a:t>
            </a:r>
            <a:endParaRPr lang="es-CR" sz="2400" dirty="0">
              <a:solidFill>
                <a:schemeClr val="tx2">
                  <a:lumMod val="75000"/>
                </a:schemeClr>
              </a:solidFill>
              <a:latin typeface="Cambria" panose="02040503050406030204" pitchFamily="18" charset="0"/>
              <a:ea typeface="Cambria" panose="02040503050406030204" pitchFamily="18" charset="0"/>
            </a:endParaRPr>
          </a:p>
          <a:p>
            <a:pPr marR="95885">
              <a:buSzPts val="1200"/>
              <a:tabLst>
                <a:tab pos="3792855" algn="l"/>
              </a:tabLst>
              <a:defRPr/>
            </a:pPr>
            <a:r>
              <a:rPr lang="es-ES" sz="2400" dirty="0">
                <a:solidFill>
                  <a:schemeClr val="tx2">
                    <a:lumMod val="75000"/>
                  </a:schemeClr>
                </a:solidFill>
                <a:latin typeface="Cambria" panose="02040503050406030204" pitchFamily="18" charset="0"/>
                <a:ea typeface="Cambria" panose="02040503050406030204" pitchFamily="18" charset="0"/>
              </a:rPr>
              <a:t>Asesor de la Comisión Técnica de Gestión de Calidad del ICPARD</a:t>
            </a:r>
          </a:p>
          <a:p>
            <a:pPr marR="95885">
              <a:buSzPts val="1200"/>
              <a:tabLst>
                <a:tab pos="3792855" algn="l"/>
              </a:tabLst>
              <a:defRPr/>
            </a:pPr>
            <a:r>
              <a:rPr lang="es-ES_tradnl" sz="2400" dirty="0">
                <a:solidFill>
                  <a:schemeClr val="tx2">
                    <a:lumMod val="75000"/>
                  </a:schemeClr>
                </a:solidFill>
                <a:latin typeface="Cambria" panose="02040503050406030204" pitchFamily="18" charset="0"/>
                <a:ea typeface="Cambria" panose="02040503050406030204" pitchFamily="18" charset="0"/>
              </a:rPr>
              <a:t>Socio Director de Hahn Ceara, S.R.L.</a:t>
            </a:r>
          </a:p>
          <a:p>
            <a:pPr marR="95885">
              <a:buSzPts val="1200"/>
              <a:tabLst>
                <a:tab pos="3792855" algn="l"/>
              </a:tabLst>
              <a:defRPr/>
            </a:pPr>
            <a:endParaRPr lang="es-DO" sz="2400" dirty="0">
              <a:solidFill>
                <a:schemeClr val="tx2">
                  <a:lumMod val="75000"/>
                </a:schemeClr>
              </a:solidFill>
              <a:latin typeface="Cambria" panose="02040503050406030204" pitchFamily="18" charset="0"/>
              <a:ea typeface="Cambria" panose="02040503050406030204" pitchFamily="18" charset="0"/>
            </a:endParaRPr>
          </a:p>
        </p:txBody>
      </p:sp>
      <p:sp>
        <p:nvSpPr>
          <p:cNvPr id="5" name="TextBox 13">
            <a:extLst>
              <a:ext uri="{FF2B5EF4-FFF2-40B4-BE49-F238E27FC236}">
                <a16:creationId xmlns:a16="http://schemas.microsoft.com/office/drawing/2014/main" id="{E191328D-4444-4A00-F5A2-03EC3EA9C0B2}"/>
              </a:ext>
            </a:extLst>
          </p:cNvPr>
          <p:cNvSpPr txBox="1"/>
          <p:nvPr/>
        </p:nvSpPr>
        <p:spPr>
          <a:xfrm>
            <a:off x="209970" y="233598"/>
            <a:ext cx="4741591" cy="553998"/>
          </a:xfrm>
          <a:prstGeom prst="rect">
            <a:avLst/>
          </a:prstGeom>
        </p:spPr>
        <p:txBody>
          <a:bodyPr wrap="square" lIns="0" tIns="0" rIns="0" bIns="0" rtlCol="0" anchor="t">
            <a:spAutoFit/>
          </a:bodyPr>
          <a:lstStyle/>
          <a:p>
            <a:pPr algn="ctr"/>
            <a:r>
              <a:rPr lang="en-US" b="1" spc="219" dirty="0">
                <a:latin typeface="Poppins Semi-Bold"/>
                <a:ea typeface="Poppins Semi-Bold"/>
                <a:cs typeface="Poppins Semi-Bold"/>
                <a:sym typeface="Poppins Semi-Bold"/>
              </a:rPr>
              <a:t>Santiago de los Caballeros</a:t>
            </a:r>
          </a:p>
          <a:p>
            <a:pPr algn="ctr"/>
            <a:r>
              <a:rPr lang="en-US" b="1" spc="219" dirty="0">
                <a:latin typeface="Poppins Semi-Bold"/>
                <a:ea typeface="Poppins Semi-Bold"/>
                <a:cs typeface="Poppins Semi-Bold"/>
                <a:sym typeface="Poppins Semi-Bold"/>
              </a:rPr>
              <a:t>07 de mayo del 2026</a:t>
            </a:r>
          </a:p>
        </p:txBody>
      </p:sp>
    </p:spTree>
    <p:extLst>
      <p:ext uri="{BB962C8B-B14F-4D97-AF65-F5344CB8AC3E}">
        <p14:creationId xmlns:p14="http://schemas.microsoft.com/office/powerpoint/2010/main" val="2139182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B8F0B-334A-4A20-8410-B4EC739999D7}"/>
            </a:ext>
          </a:extLst>
        </p:cNvPr>
        <p:cNvGrpSpPr/>
        <p:nvPr/>
      </p:nvGrpSpPr>
      <p:grpSpPr>
        <a:xfrm>
          <a:off x="0" y="0"/>
          <a:ext cx="0" cy="0"/>
          <a:chOff x="0" y="0"/>
          <a:chExt cx="0" cy="0"/>
        </a:xfrm>
      </p:grpSpPr>
      <p:pic>
        <p:nvPicPr>
          <p:cNvPr id="5" name="Picture 2" descr="Plantilla-06">
            <a:extLst>
              <a:ext uri="{FF2B5EF4-FFF2-40B4-BE49-F238E27FC236}">
                <a16:creationId xmlns:a16="http://schemas.microsoft.com/office/drawing/2014/main" id="{29928D4B-1436-2695-C5CB-7B6EDCBF5BD8}"/>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28C9B545-B130-36F7-3C41-E5D7D4D25B61}"/>
              </a:ext>
            </a:extLst>
          </p:cNvPr>
          <p:cNvSpPr txBox="1"/>
          <p:nvPr/>
        </p:nvSpPr>
        <p:spPr>
          <a:xfrm>
            <a:off x="1092639" y="0"/>
            <a:ext cx="10668000" cy="6601807"/>
          </a:xfrm>
          <a:prstGeom prst="rect">
            <a:avLst/>
          </a:prstGeom>
          <a:noFill/>
        </p:spPr>
        <p:txBody>
          <a:bodyPr wrap="square" lIns="60960" tIns="30480" rIns="60960" bIns="30480" rtlCol="0" anchor="t">
            <a:spAutoFit/>
          </a:bodyPr>
          <a:lstStyle/>
          <a:p>
            <a:pPr algn="just" defTabSz="609630">
              <a:buClr>
                <a:srgbClr val="000000"/>
              </a:buClr>
              <a:buFont typeface="Arial"/>
              <a:buNone/>
            </a:pPr>
            <a:endParaRPr lang="es-DO" sz="1200"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DO" sz="2933"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El contador del futuro debe tener (1/2):</a:t>
            </a:r>
          </a:p>
          <a:p>
            <a:pPr defTabSz="609630">
              <a:buClr>
                <a:srgbClr val="000000"/>
              </a:buClr>
              <a:buFont typeface="Arial"/>
              <a:buNone/>
            </a:pPr>
            <a:endParaRPr lang="es-DO" sz="4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Dominio técnico de las Normas Internacionales aplicables a los encargos que realice.</a:t>
            </a:r>
          </a:p>
          <a:p>
            <a:pPr marL="304815" indent="-304815" defTabSz="609630">
              <a:buClr>
                <a:srgbClr val="000000"/>
              </a:buClr>
              <a:buFont typeface="+mj-lt"/>
              <a:buAutoNum type="arabicPeriod"/>
            </a:pPr>
            <a:endParaRPr lang="es-DO" sz="14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Ética y juicio profesional.</a:t>
            </a:r>
          </a:p>
          <a:p>
            <a:pPr marL="304815" indent="-304815" defTabSz="609630">
              <a:buClr>
                <a:srgbClr val="000000"/>
              </a:buClr>
              <a:buFont typeface="+mj-lt"/>
              <a:buAutoNum type="arabicPeriod"/>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Valores y conductas profesionales </a:t>
            </a:r>
            <a:r>
              <a:rPr lang="es-DO" sz="2400" b="1" kern="0" dirty="0">
                <a:solidFill>
                  <a:schemeClr val="accent3">
                    <a:lumMod val="75000"/>
                  </a:schemeClr>
                </a:solidFill>
                <a:latin typeface="Cambria" panose="02040503050406030204" pitchFamily="18" charset="0"/>
                <a:ea typeface="Cambria" panose="02040503050406030204" pitchFamily="18" charset="0"/>
                <a:cs typeface="Arial"/>
                <a:sym typeface="Arial"/>
              </a:rPr>
              <a:t>(puntualidad, honestidad,  integridad, responsabilidad disciplina y confiabilidad, entre otros).</a:t>
            </a:r>
          </a:p>
          <a:p>
            <a:pPr marL="304815" indent="-304815" defTabSz="609630">
              <a:buClr>
                <a:srgbClr val="000000"/>
              </a:buClr>
              <a:buFont typeface="+mj-lt"/>
              <a:buAutoNum type="arabicPeriod"/>
            </a:pPr>
            <a:endParaRPr lang="es-DO" sz="12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Pensamiento crítico, estratégico y analítico </a:t>
            </a:r>
            <a:r>
              <a:rPr lang="es-DO" sz="2400" b="1" kern="0" dirty="0">
                <a:solidFill>
                  <a:srgbClr val="00B0F0"/>
                </a:solidFill>
                <a:latin typeface="Cambria" panose="02040503050406030204" pitchFamily="18" charset="0"/>
                <a:ea typeface="Cambria" panose="02040503050406030204" pitchFamily="18" charset="0"/>
                <a:cs typeface="Arial"/>
                <a:sym typeface="Arial"/>
              </a:rPr>
              <a:t>(uso de la lógica, sentido común y capacidad de análisis).</a:t>
            </a:r>
          </a:p>
          <a:p>
            <a:pPr marL="304815" indent="-304815" defTabSz="609630">
              <a:buClr>
                <a:srgbClr val="000000"/>
              </a:buClr>
              <a:buFont typeface="+mj-lt"/>
              <a:buAutoNum type="arabicPeriod"/>
            </a:pPr>
            <a:endParaRPr lang="es-DO" sz="1100" b="1" kern="0" dirty="0">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latin typeface="Cambria" panose="02040503050406030204" pitchFamily="18" charset="0"/>
                <a:ea typeface="Cambria" panose="02040503050406030204" pitchFamily="18" charset="0"/>
                <a:cs typeface="Arial"/>
                <a:sym typeface="Arial"/>
              </a:rPr>
              <a:t>Sostenibilidad </a:t>
            </a:r>
            <a:r>
              <a:rPr lang="es-DO" sz="2400" b="1" kern="0" dirty="0">
                <a:latin typeface="Cambria" panose="02040503050406030204" pitchFamily="18" charset="0"/>
                <a:ea typeface="Cambria" panose="02040503050406030204" pitchFamily="18" charset="0"/>
                <a:cs typeface="Arial"/>
                <a:sym typeface="Arial"/>
              </a:rPr>
              <a:t>(</a:t>
            </a:r>
            <a:r>
              <a:rPr lang="es-ES" sz="2400" b="1" kern="0" dirty="0">
                <a:solidFill>
                  <a:prstClr val="black"/>
                </a:solidFill>
                <a:latin typeface="Cambria" panose="02040503050406030204" pitchFamily="18" charset="0"/>
                <a:ea typeface="Cambria" panose="02040503050406030204" pitchFamily="18" charset="0"/>
                <a:cs typeface="Arial"/>
                <a:sym typeface="Arial"/>
              </a:rPr>
              <a:t>Ambiente, Social y Gobernanza (</a:t>
            </a:r>
            <a:r>
              <a:rPr lang="es-DO" sz="2400" b="1" kern="0" dirty="0">
                <a:solidFill>
                  <a:prstClr val="black"/>
                </a:solidFill>
                <a:latin typeface="Cambria" panose="02040503050406030204" pitchFamily="18" charset="0"/>
                <a:ea typeface="Cambria" panose="02040503050406030204" pitchFamily="18" charset="0"/>
                <a:cs typeface="Arial"/>
                <a:sym typeface="Arial"/>
              </a:rPr>
              <a:t>ESG)).</a:t>
            </a:r>
            <a:endParaRPr lang="es-DO" sz="2400" kern="0" dirty="0">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endParaRPr lang="es-DO" sz="1400" b="1" kern="0" dirty="0">
              <a:solidFill>
                <a:srgbClr val="00B0F0"/>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Habilidades digitales  </a:t>
            </a:r>
            <a:r>
              <a:rPr lang="es-DO" sz="2400" b="1" kern="0" dirty="0">
                <a:solidFill>
                  <a:srgbClr val="E97132">
                    <a:lumMod val="75000"/>
                  </a:srgbClr>
                </a:solidFill>
                <a:latin typeface="Cambria" panose="02040503050406030204" pitchFamily="18" charset="0"/>
                <a:ea typeface="Cambria" panose="02040503050406030204" pitchFamily="18" charset="0"/>
                <a:cs typeface="Arial"/>
                <a:sym typeface="Arial"/>
              </a:rPr>
              <a:t>(uso de IA, Power BI, Análisis de Datos, ciberseguridad,  entre otros).</a:t>
            </a:r>
          </a:p>
          <a:p>
            <a:pPr marL="304815" indent="-304815" defTabSz="609630">
              <a:buClr>
                <a:srgbClr val="000000"/>
              </a:buClr>
              <a:buFont typeface="+mj-lt"/>
              <a:buAutoNum type="arabicPeriod"/>
            </a:pPr>
            <a:endParaRPr lang="es-DO" sz="1400" b="1" kern="0" dirty="0">
              <a:solidFill>
                <a:srgbClr val="E97132">
                  <a:lumMod val="75000"/>
                </a:srgbClr>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Visión global.</a:t>
            </a:r>
          </a:p>
          <a:p>
            <a:pPr algn="just" defTabSz="609630">
              <a:buClr>
                <a:srgbClr val="000000"/>
              </a:buClr>
              <a:buFont typeface="Arial"/>
              <a:buNone/>
            </a:pPr>
            <a:endParaRPr lang="es-CR" sz="1467"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2751760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8F208-4A68-F1CC-47D5-D2561E015CC2}"/>
            </a:ext>
          </a:extLst>
        </p:cNvPr>
        <p:cNvGrpSpPr/>
        <p:nvPr/>
      </p:nvGrpSpPr>
      <p:grpSpPr>
        <a:xfrm>
          <a:off x="0" y="0"/>
          <a:ext cx="0" cy="0"/>
          <a:chOff x="0" y="0"/>
          <a:chExt cx="0" cy="0"/>
        </a:xfrm>
      </p:grpSpPr>
      <p:pic>
        <p:nvPicPr>
          <p:cNvPr id="5" name="Picture 2" descr="Plantilla-06">
            <a:extLst>
              <a:ext uri="{FF2B5EF4-FFF2-40B4-BE49-F238E27FC236}">
                <a16:creationId xmlns:a16="http://schemas.microsoft.com/office/drawing/2014/main" id="{B354C6AD-B179-5F4A-AFCD-0805F8104F43}"/>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71B82D10-0E56-AB83-1A45-336E9C35447D}"/>
              </a:ext>
            </a:extLst>
          </p:cNvPr>
          <p:cNvSpPr txBox="1"/>
          <p:nvPr/>
        </p:nvSpPr>
        <p:spPr>
          <a:xfrm>
            <a:off x="761999" y="0"/>
            <a:ext cx="11093669" cy="7797263"/>
          </a:xfrm>
          <a:prstGeom prst="rect">
            <a:avLst/>
          </a:prstGeom>
          <a:noFill/>
        </p:spPr>
        <p:txBody>
          <a:bodyPr wrap="square" lIns="60960" tIns="30480" rIns="60960" bIns="30480" rtlCol="0" anchor="t">
            <a:spAutoFit/>
          </a:bodyPr>
          <a:lstStyle/>
          <a:p>
            <a:pPr algn="just" defTabSz="609630">
              <a:buClr>
                <a:srgbClr val="000000"/>
              </a:buClr>
              <a:buFont typeface="Arial"/>
              <a:buNone/>
            </a:pPr>
            <a:endParaRPr lang="es-DO" sz="1100"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DO" sz="2933"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El contador del futuro debe tener (2/2):</a:t>
            </a:r>
          </a:p>
          <a:p>
            <a:pPr algn="just" defTabSz="609630">
              <a:buClr>
                <a:srgbClr val="000000"/>
              </a:buClr>
              <a:buFont typeface="Arial"/>
              <a:buNone/>
            </a:pPr>
            <a:endParaRPr lang="es-DO" sz="7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defTabSz="609630">
              <a:buClr>
                <a:srgbClr val="000000"/>
              </a:buClr>
              <a:buFont typeface="Arial"/>
              <a:buNone/>
            </a:pPr>
            <a:endParaRPr lang="es-DO" sz="400" kern="0" dirty="0">
              <a:solidFill>
                <a:prstClr val="black"/>
              </a:solidFill>
              <a:latin typeface="Cambria" panose="02040503050406030204" pitchFamily="18" charset="0"/>
              <a:ea typeface="Cambria" panose="02040503050406030204" pitchFamily="18" charset="0"/>
              <a:cs typeface="Arial"/>
              <a:sym typeface="Arial"/>
            </a:endParaRPr>
          </a:p>
          <a:p>
            <a:pPr marL="457200" indent="-457200" defTabSz="609630">
              <a:buClr>
                <a:srgbClr val="000000"/>
              </a:buClr>
              <a:buFont typeface="+mj-lt"/>
              <a:buAutoNum type="arabicPeriod" startAt="8"/>
            </a:pPr>
            <a:r>
              <a:rPr lang="es-DO" sz="2400" kern="0" dirty="0">
                <a:solidFill>
                  <a:prstClr val="black"/>
                </a:solidFill>
                <a:latin typeface="Cambria" panose="02040503050406030204" pitchFamily="18" charset="0"/>
                <a:ea typeface="Cambria" panose="02040503050406030204" pitchFamily="18" charset="0"/>
                <a:cs typeface="Arial"/>
                <a:sym typeface="Arial"/>
              </a:rPr>
              <a:t>Manejo de otros idiomas </a:t>
            </a:r>
            <a:r>
              <a:rPr lang="es-DO" sz="2400" b="1" kern="0" dirty="0">
                <a:solidFill>
                  <a:srgbClr val="C0504D">
                    <a:lumMod val="75000"/>
                  </a:srgbClr>
                </a:solidFill>
                <a:latin typeface="Cambria" panose="02040503050406030204" pitchFamily="18" charset="0"/>
                <a:ea typeface="Cambria" panose="02040503050406030204" pitchFamily="18" charset="0"/>
                <a:cs typeface="Arial"/>
                <a:sym typeface="Arial"/>
              </a:rPr>
              <a:t>(inglés primordial).</a:t>
            </a:r>
          </a:p>
          <a:p>
            <a:pPr marL="457200" indent="-457200" defTabSz="609630">
              <a:buClr>
                <a:srgbClr val="000000"/>
              </a:buClr>
              <a:buFont typeface="+mj-lt"/>
              <a:buAutoNum type="arabicPeriod" startAt="8"/>
            </a:pPr>
            <a:endParaRPr lang="es-DO" sz="1000" b="1" kern="0" dirty="0">
              <a:solidFill>
                <a:srgbClr val="C0504D">
                  <a:lumMod val="75000"/>
                </a:srgbClr>
              </a:solidFill>
              <a:latin typeface="Cambria" panose="02040503050406030204" pitchFamily="18" charset="0"/>
              <a:ea typeface="Cambria" panose="02040503050406030204" pitchFamily="18" charset="0"/>
              <a:cs typeface="Arial"/>
              <a:sym typeface="Arial"/>
            </a:endParaRPr>
          </a:p>
          <a:p>
            <a:pPr marL="457200" indent="-457200" defTabSz="609630">
              <a:buClr>
                <a:srgbClr val="000000"/>
              </a:buClr>
              <a:buFont typeface="+mj-lt"/>
              <a:buAutoNum type="arabicPeriod" startAt="8"/>
            </a:pPr>
            <a:r>
              <a:rPr lang="es-DO" sz="2400" kern="0" dirty="0">
                <a:solidFill>
                  <a:prstClr val="black"/>
                </a:solidFill>
                <a:latin typeface="Cambria" panose="02040503050406030204" pitchFamily="18" charset="0"/>
                <a:ea typeface="Cambria" panose="02040503050406030204" pitchFamily="18" charset="0"/>
                <a:cs typeface="Arial"/>
                <a:sym typeface="Arial"/>
              </a:rPr>
              <a:t>Compromiso con su clase profesional.</a:t>
            </a:r>
          </a:p>
          <a:p>
            <a:pPr marL="457200" indent="-457200" defTabSz="609630">
              <a:buClr>
                <a:srgbClr val="000000"/>
              </a:buClr>
              <a:buFont typeface="+mj-lt"/>
              <a:buAutoNum type="arabicPeriod" startAt="8"/>
            </a:pPr>
            <a:endParaRPr lang="es-DO" sz="1100" kern="0" dirty="0">
              <a:solidFill>
                <a:prstClr val="black"/>
              </a:solidFill>
              <a:latin typeface="Cambria" panose="02040503050406030204" pitchFamily="18" charset="0"/>
              <a:ea typeface="Cambria" panose="02040503050406030204" pitchFamily="18" charset="0"/>
              <a:cs typeface="Arial"/>
              <a:sym typeface="Arial"/>
            </a:endParaRPr>
          </a:p>
          <a:p>
            <a:pPr marL="449263" indent="-449263" defTabSz="609630">
              <a:buClr>
                <a:srgbClr val="000000"/>
              </a:buClr>
              <a:buFont typeface="+mj-lt"/>
              <a:buAutoNum type="arabicPeriod" startAt="8"/>
            </a:pPr>
            <a:r>
              <a:rPr lang="es-DO" sz="2400" kern="0" dirty="0">
                <a:solidFill>
                  <a:prstClr val="black"/>
                </a:solidFill>
                <a:latin typeface="Cambria" panose="02040503050406030204" pitchFamily="18" charset="0"/>
                <a:ea typeface="Cambria" panose="02040503050406030204" pitchFamily="18" charset="0"/>
                <a:cs typeface="Arial"/>
                <a:sym typeface="Arial"/>
              </a:rPr>
              <a:t>Compromiso con la sociedad.</a:t>
            </a:r>
          </a:p>
          <a:p>
            <a:pPr marL="304815" indent="-304815" defTabSz="609630">
              <a:buClr>
                <a:srgbClr val="000000"/>
              </a:buClr>
              <a:buFont typeface="+mj-lt"/>
              <a:buAutoNum type="arabicPeriod" startAt="8"/>
            </a:pPr>
            <a:endParaRPr lang="es-DO" sz="12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startAt="8"/>
            </a:pPr>
            <a:r>
              <a:rPr lang="es-DO" sz="2400" kern="0" dirty="0">
                <a:solidFill>
                  <a:prstClr val="black"/>
                </a:solidFill>
                <a:latin typeface="Cambria" panose="02040503050406030204" pitchFamily="18" charset="0"/>
                <a:ea typeface="Cambria" panose="02040503050406030204" pitchFamily="18" charset="0"/>
                <a:cs typeface="Arial"/>
                <a:sym typeface="Arial"/>
              </a:rPr>
              <a:t> Compromiso con las nuevas generaciones </a:t>
            </a:r>
            <a:r>
              <a:rPr lang="es-DO" sz="2400" b="1" kern="0" dirty="0">
                <a:solidFill>
                  <a:srgbClr val="00B050"/>
                </a:solidFill>
                <a:latin typeface="Cambria" panose="02040503050406030204" pitchFamily="18" charset="0"/>
                <a:ea typeface="Cambria" panose="02040503050406030204" pitchFamily="18" charset="0"/>
                <a:cs typeface="Arial"/>
                <a:sym typeface="Arial"/>
              </a:rPr>
              <a:t>(la narrativa debe cambiar).</a:t>
            </a:r>
          </a:p>
          <a:p>
            <a:pPr marL="304815" indent="-304815" defTabSz="609630">
              <a:buClr>
                <a:srgbClr val="000000"/>
              </a:buClr>
              <a:buFont typeface="+mj-lt"/>
              <a:buAutoNum type="arabicPeriod" startAt="8"/>
            </a:pPr>
            <a:endParaRPr lang="es-DO" sz="1600" b="1" kern="0" dirty="0">
              <a:solidFill>
                <a:srgbClr val="00B050"/>
              </a:solidFill>
              <a:latin typeface="Cambria" panose="02040503050406030204" pitchFamily="18" charset="0"/>
              <a:ea typeface="Cambria" panose="02040503050406030204" pitchFamily="18" charset="0"/>
              <a:cs typeface="Arial"/>
              <a:sym typeface="Arial"/>
            </a:endParaRPr>
          </a:p>
          <a:p>
            <a:pPr marL="449263" indent="-449263" defTabSz="609630">
              <a:buClr>
                <a:srgbClr val="000000"/>
              </a:buClr>
              <a:buFont typeface="+mj-lt"/>
              <a:buAutoNum type="arabicPeriod" startAt="8"/>
            </a:pPr>
            <a:r>
              <a:rPr lang="es-DO" sz="2400" kern="0" dirty="0">
                <a:solidFill>
                  <a:prstClr val="black"/>
                </a:solidFill>
                <a:latin typeface="Cambria" panose="02040503050406030204" pitchFamily="18" charset="0"/>
                <a:ea typeface="Cambria" panose="02040503050406030204" pitchFamily="18" charset="0"/>
                <a:cs typeface="Arial"/>
                <a:sym typeface="Arial"/>
              </a:rPr>
              <a:t>Habilidades blandas </a:t>
            </a:r>
            <a:r>
              <a:rPr lang="es-DO" sz="2400" kern="0" dirty="0">
                <a:solidFill>
                  <a:srgbClr val="7030A0"/>
                </a:solidFill>
                <a:latin typeface="Cambria" panose="02040503050406030204" pitchFamily="18" charset="0"/>
                <a:ea typeface="Cambria" panose="02040503050406030204" pitchFamily="18" charset="0"/>
                <a:cs typeface="Arial"/>
                <a:sym typeface="Arial"/>
              </a:rPr>
              <a:t>(</a:t>
            </a:r>
            <a:r>
              <a:rPr lang="es-DO" sz="2400" b="1" kern="0" dirty="0">
                <a:solidFill>
                  <a:srgbClr val="7030A0"/>
                </a:solidFill>
                <a:latin typeface="Cambria" panose="02040503050406030204" pitchFamily="18" charset="0"/>
                <a:ea typeface="Cambria" panose="02040503050406030204" pitchFamily="18" charset="0"/>
                <a:cs typeface="Arial"/>
                <a:sym typeface="Arial"/>
              </a:rPr>
              <a:t>comunicación efectiva, orientación al detalle, adaptabilidad al cambio, inteligencia emocional , liderazgo, trabajo en equipo, empatía, negociación, entre otras</a:t>
            </a:r>
            <a:r>
              <a:rPr lang="es-DO" sz="2400" kern="0" dirty="0">
                <a:solidFill>
                  <a:srgbClr val="7030A0"/>
                </a:solidFill>
                <a:latin typeface="Cambria" panose="02040503050406030204" pitchFamily="18" charset="0"/>
                <a:ea typeface="Cambria" panose="02040503050406030204" pitchFamily="18" charset="0"/>
                <a:cs typeface="Arial"/>
                <a:sym typeface="Arial"/>
              </a:rPr>
              <a:t>).</a:t>
            </a:r>
          </a:p>
          <a:p>
            <a:pPr marL="304815" indent="-304815" defTabSz="609630">
              <a:buClr>
                <a:srgbClr val="000000"/>
              </a:buClr>
              <a:buFont typeface="+mj-lt"/>
              <a:buAutoNum type="arabicPeriod" startAt="8"/>
            </a:pPr>
            <a:endParaRPr lang="es-DO" sz="1400" kern="0" dirty="0">
              <a:solidFill>
                <a:srgbClr val="7030A0"/>
              </a:solidFill>
              <a:latin typeface="Cambria" panose="02040503050406030204" pitchFamily="18" charset="0"/>
              <a:ea typeface="Cambria" panose="02040503050406030204" pitchFamily="18" charset="0"/>
              <a:cs typeface="Arial"/>
              <a:sym typeface="Arial"/>
            </a:endParaRPr>
          </a:p>
          <a:p>
            <a:pPr marL="457200" indent="-457200" defTabSz="609630">
              <a:buClr>
                <a:srgbClr val="000000"/>
              </a:buClr>
              <a:buFont typeface="+mj-lt"/>
              <a:buAutoNum type="arabicPeriod" startAt="12"/>
              <a:tabLst>
                <a:tab pos="534988" algn="l"/>
              </a:tabLst>
            </a:pPr>
            <a:r>
              <a:rPr lang="es-DO" sz="2400" kern="0" dirty="0">
                <a:solidFill>
                  <a:prstClr val="black"/>
                </a:solidFill>
                <a:latin typeface="Cambria" panose="02040503050406030204" pitchFamily="18" charset="0"/>
                <a:ea typeface="Cambria" panose="02040503050406030204" pitchFamily="18" charset="0"/>
                <a:cs typeface="Arial"/>
                <a:sym typeface="Arial"/>
              </a:rPr>
              <a:t>Gestión de riesgos empresariales.</a:t>
            </a:r>
          </a:p>
          <a:p>
            <a:pPr marL="457200" indent="-457200" defTabSz="609630">
              <a:buClr>
                <a:srgbClr val="000000"/>
              </a:buClr>
              <a:buFont typeface="+mj-lt"/>
              <a:buAutoNum type="arabicPeriod" startAt="12"/>
            </a:pPr>
            <a:endParaRPr lang="es-DO" sz="1400" kern="0" dirty="0">
              <a:solidFill>
                <a:prstClr val="black"/>
              </a:solidFill>
              <a:latin typeface="Cambria" panose="02040503050406030204" pitchFamily="18" charset="0"/>
              <a:ea typeface="Cambria" panose="02040503050406030204" pitchFamily="18" charset="0"/>
              <a:cs typeface="Arial"/>
              <a:sym typeface="Arial"/>
            </a:endParaRPr>
          </a:p>
          <a:p>
            <a:pPr marL="457200" indent="-457200" defTabSz="609630">
              <a:buClr>
                <a:srgbClr val="000000"/>
              </a:buClr>
              <a:buFont typeface="+mj-lt"/>
              <a:buAutoNum type="arabicPeriod" startAt="12"/>
            </a:pPr>
            <a:r>
              <a:rPr lang="es-ES" sz="2400" kern="0" dirty="0">
                <a:solidFill>
                  <a:prstClr val="black"/>
                </a:solidFill>
                <a:latin typeface="Cambria" panose="02040503050406030204" pitchFamily="18" charset="0"/>
                <a:ea typeface="Cambria" panose="02040503050406030204" pitchFamily="18" charset="0"/>
                <a:cs typeface="Arial"/>
                <a:sym typeface="Arial"/>
              </a:rPr>
              <a:t>Escepticismo profesional.</a:t>
            </a:r>
          </a:p>
          <a:p>
            <a:pPr marL="457200" indent="-457200" defTabSz="609630">
              <a:buClr>
                <a:srgbClr val="000000"/>
              </a:buClr>
              <a:buFont typeface="+mj-lt"/>
              <a:buAutoNum type="arabicPeriod" startAt="12"/>
            </a:pPr>
            <a:endParaRPr lang="es-ES" sz="1600" kern="0" dirty="0">
              <a:solidFill>
                <a:prstClr val="black"/>
              </a:solidFill>
              <a:latin typeface="Cambria" panose="02040503050406030204" pitchFamily="18" charset="0"/>
              <a:ea typeface="Cambria" panose="02040503050406030204" pitchFamily="18" charset="0"/>
              <a:cs typeface="Arial"/>
              <a:sym typeface="Arial"/>
            </a:endParaRPr>
          </a:p>
          <a:p>
            <a:pPr marL="457200" indent="-457200" defTabSz="609630">
              <a:buClr>
                <a:srgbClr val="000000"/>
              </a:buClr>
              <a:buFont typeface="+mj-lt"/>
              <a:buAutoNum type="arabicPeriod" startAt="12"/>
            </a:pPr>
            <a:r>
              <a:rPr lang="es-ES" sz="2400" kern="0" dirty="0">
                <a:solidFill>
                  <a:prstClr val="black"/>
                </a:solidFill>
                <a:latin typeface="Cambria" panose="02040503050406030204" pitchFamily="18" charset="0"/>
                <a:ea typeface="Cambria" panose="02040503050406030204" pitchFamily="18" charset="0"/>
                <a:cs typeface="Arial"/>
                <a:sym typeface="Arial"/>
              </a:rPr>
              <a:t>Transparencia y rendición de cuentas.</a:t>
            </a: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marL="457200" indent="-457200" defTabSz="609630">
              <a:buClr>
                <a:srgbClr val="000000"/>
              </a:buClr>
              <a:buFont typeface="+mj-lt"/>
              <a:buAutoNum type="arabicPeriod" startAt="12"/>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startAt="12"/>
            </a:pPr>
            <a:endParaRPr lang="es-DO" sz="1467" kern="0" dirty="0">
              <a:solidFill>
                <a:srgbClr val="7030A0"/>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startAt="12"/>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endParaRPr lang="es-CR" sz="1467"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1688898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C7F3-C00E-5B36-DA54-9D0B43752F75}"/>
            </a:ext>
          </a:extLst>
        </p:cNvPr>
        <p:cNvGrpSpPr/>
        <p:nvPr/>
      </p:nvGrpSpPr>
      <p:grpSpPr>
        <a:xfrm>
          <a:off x="0" y="0"/>
          <a:ext cx="0" cy="0"/>
          <a:chOff x="0" y="0"/>
          <a:chExt cx="0" cy="0"/>
        </a:xfrm>
      </p:grpSpPr>
      <p:pic>
        <p:nvPicPr>
          <p:cNvPr id="5" name="Picture 2" descr="Plantilla-06">
            <a:extLst>
              <a:ext uri="{FF2B5EF4-FFF2-40B4-BE49-F238E27FC236}">
                <a16:creationId xmlns:a16="http://schemas.microsoft.com/office/drawing/2014/main" id="{8FAF3242-B4CF-59C5-55BA-304E39339DCA}"/>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93A101DF-E482-588A-79B3-F8327F0485EC}"/>
              </a:ext>
            </a:extLst>
          </p:cNvPr>
          <p:cNvSpPr txBox="1"/>
          <p:nvPr/>
        </p:nvSpPr>
        <p:spPr>
          <a:xfrm>
            <a:off x="900675" y="230288"/>
            <a:ext cx="11002568" cy="6627712"/>
          </a:xfrm>
          <a:prstGeom prst="rect">
            <a:avLst/>
          </a:prstGeom>
          <a:noFill/>
        </p:spPr>
        <p:txBody>
          <a:bodyPr wrap="square" lIns="60960" tIns="30480" rIns="60960" bIns="30480" rtlCol="0" anchor="t">
            <a:spAutoFit/>
          </a:bodyPr>
          <a:lstStyle/>
          <a:p>
            <a:pPr algn="just" defTabSz="609630">
              <a:buClr>
                <a:srgbClr val="000000"/>
              </a:buClr>
              <a:buFont typeface="Arial"/>
              <a:buNone/>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r>
              <a:rPr lang="es-DO" sz="2933"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Innovación vs. Integridad</a:t>
            </a:r>
          </a:p>
          <a:p>
            <a:pPr defTabSz="609630">
              <a:buClr>
                <a:srgbClr val="000000"/>
              </a:buClr>
              <a:buFont typeface="Arial"/>
              <a:buNone/>
            </a:pPr>
            <a:endParaRPr lang="es-DO" sz="1333"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r>
              <a:rPr lang="es-DO" sz="2400" kern="0" dirty="0">
                <a:solidFill>
                  <a:prstClr val="black"/>
                </a:solidFill>
                <a:latin typeface="Cambria" panose="02040503050406030204" pitchFamily="18" charset="0"/>
                <a:ea typeface="Cambria" panose="02040503050406030204" pitchFamily="18" charset="0"/>
                <a:cs typeface="Arial"/>
                <a:sym typeface="Arial"/>
              </a:rPr>
              <a:t>La </a:t>
            </a:r>
            <a:r>
              <a:rPr lang="es-DO" sz="2400" b="1" kern="0" dirty="0">
                <a:solidFill>
                  <a:srgbClr val="00B0F0"/>
                </a:solidFill>
                <a:latin typeface="Cambria" panose="02040503050406030204" pitchFamily="18" charset="0"/>
                <a:ea typeface="Cambria" panose="02040503050406030204" pitchFamily="18" charset="0"/>
                <a:cs typeface="Arial"/>
                <a:sym typeface="Arial"/>
              </a:rPr>
              <a:t>tecnología impulsada por la inteligencia artificial</a:t>
            </a:r>
            <a:r>
              <a:rPr lang="es-DO" sz="2400" kern="0" dirty="0">
                <a:solidFill>
                  <a:prstClr val="black"/>
                </a:solidFill>
                <a:latin typeface="Cambria" panose="02040503050406030204" pitchFamily="18" charset="0"/>
                <a:ea typeface="Cambria" panose="02040503050406030204" pitchFamily="18" charset="0"/>
                <a:cs typeface="Arial"/>
                <a:sym typeface="Arial"/>
              </a:rPr>
              <a:t> ofrece:</a:t>
            </a:r>
          </a:p>
          <a:p>
            <a:pPr defTabSz="609630">
              <a:buClr>
                <a:srgbClr val="000000"/>
              </a:buClr>
              <a:buFont typeface="Arial"/>
              <a:buNone/>
            </a:pPr>
            <a:endParaRPr lang="es-DO" sz="1067"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lphaLcParenR"/>
            </a:pPr>
            <a:r>
              <a:rPr lang="es-DO" sz="2400" kern="0" dirty="0">
                <a:solidFill>
                  <a:prstClr val="black"/>
                </a:solidFill>
                <a:latin typeface="Cambria" panose="02040503050406030204" pitchFamily="18" charset="0"/>
                <a:ea typeface="Cambria" panose="02040503050406030204" pitchFamily="18" charset="0"/>
                <a:cs typeface="Arial"/>
                <a:sym typeface="Arial"/>
              </a:rPr>
              <a:t>Velocidad</a:t>
            </a:r>
          </a:p>
          <a:p>
            <a:pPr marL="304815" indent="-304815" defTabSz="609630">
              <a:buClr>
                <a:srgbClr val="000000"/>
              </a:buClr>
              <a:buFont typeface="+mj-lt"/>
              <a:buAutoNum type="alphaLcParenR"/>
            </a:pPr>
            <a:r>
              <a:rPr lang="es-DO" sz="2400" kern="0" dirty="0">
                <a:solidFill>
                  <a:prstClr val="black"/>
                </a:solidFill>
                <a:latin typeface="Cambria" panose="02040503050406030204" pitchFamily="18" charset="0"/>
                <a:ea typeface="Cambria" panose="02040503050406030204" pitchFamily="18" charset="0"/>
                <a:cs typeface="Arial"/>
                <a:sym typeface="Arial"/>
              </a:rPr>
              <a:t>Eficiencia</a:t>
            </a:r>
          </a:p>
          <a:p>
            <a:pPr marL="304815" indent="-304815" defTabSz="609630">
              <a:buClr>
                <a:srgbClr val="000000"/>
              </a:buClr>
              <a:buFont typeface="+mj-lt"/>
              <a:buAutoNum type="alphaLcParenR"/>
            </a:pPr>
            <a:r>
              <a:rPr lang="es-DO" sz="2400" kern="0" dirty="0">
                <a:solidFill>
                  <a:prstClr val="black"/>
                </a:solidFill>
                <a:latin typeface="Cambria" panose="02040503050406030204" pitchFamily="18" charset="0"/>
                <a:ea typeface="Cambria" panose="02040503050406030204" pitchFamily="18" charset="0"/>
                <a:cs typeface="Arial"/>
                <a:sym typeface="Arial"/>
              </a:rPr>
              <a:t>Automatización</a:t>
            </a:r>
          </a:p>
          <a:p>
            <a:pPr defTabSz="609630">
              <a:buClr>
                <a:srgbClr val="000000"/>
              </a:buClr>
              <a:buFont typeface="Arial"/>
              <a:buNone/>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r>
              <a:rPr lang="es-DO" sz="2400" kern="0" dirty="0">
                <a:solidFill>
                  <a:prstClr val="black"/>
                </a:solidFill>
                <a:latin typeface="Cambria" panose="02040503050406030204" pitchFamily="18" charset="0"/>
                <a:ea typeface="Cambria" panose="02040503050406030204" pitchFamily="18" charset="0"/>
                <a:cs typeface="Arial"/>
                <a:sym typeface="Arial"/>
              </a:rPr>
              <a:t>La </a:t>
            </a:r>
            <a:r>
              <a:rPr lang="es-DO" sz="2400" b="1" kern="0" dirty="0">
                <a:solidFill>
                  <a:srgbClr val="00B050"/>
                </a:solidFill>
                <a:latin typeface="Cambria" panose="02040503050406030204" pitchFamily="18" charset="0"/>
                <a:ea typeface="Cambria" panose="02040503050406030204" pitchFamily="18" charset="0"/>
                <a:cs typeface="Arial"/>
                <a:sym typeface="Arial"/>
              </a:rPr>
              <a:t>ética </a:t>
            </a:r>
            <a:r>
              <a:rPr lang="es-DO" sz="2400" kern="0" dirty="0">
                <a:solidFill>
                  <a:prstClr val="black"/>
                </a:solidFill>
                <a:latin typeface="Cambria" panose="02040503050406030204" pitchFamily="18" charset="0"/>
                <a:ea typeface="Cambria" panose="02040503050406030204" pitchFamily="18" charset="0"/>
                <a:cs typeface="Arial"/>
                <a:sym typeface="Arial"/>
              </a:rPr>
              <a:t>ofrece:</a:t>
            </a:r>
          </a:p>
          <a:p>
            <a:pPr defTabSz="609630">
              <a:buClr>
                <a:srgbClr val="000000"/>
              </a:buClr>
              <a:buFont typeface="Arial"/>
              <a:buNone/>
            </a:pPr>
            <a:endParaRPr lang="es-DO" sz="1067"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arenR"/>
            </a:pPr>
            <a:r>
              <a:rPr lang="es-DO" sz="2400" kern="0" dirty="0">
                <a:solidFill>
                  <a:prstClr val="black"/>
                </a:solidFill>
                <a:latin typeface="Cambria" panose="02040503050406030204" pitchFamily="18" charset="0"/>
                <a:ea typeface="Cambria" panose="02040503050406030204" pitchFamily="18" charset="0"/>
                <a:cs typeface="Arial"/>
                <a:sym typeface="Arial"/>
              </a:rPr>
              <a:t>Dirección</a:t>
            </a:r>
          </a:p>
          <a:p>
            <a:pPr marL="304815" indent="-304815" defTabSz="609630">
              <a:buClr>
                <a:srgbClr val="000000"/>
              </a:buClr>
              <a:buFont typeface="+mj-lt"/>
              <a:buAutoNum type="arabicParenR"/>
            </a:pPr>
            <a:r>
              <a:rPr lang="es-DO" sz="2400" kern="0" dirty="0">
                <a:solidFill>
                  <a:prstClr val="black"/>
                </a:solidFill>
                <a:latin typeface="Cambria" panose="02040503050406030204" pitchFamily="18" charset="0"/>
                <a:ea typeface="Cambria" panose="02040503050406030204" pitchFamily="18" charset="0"/>
                <a:cs typeface="Arial"/>
                <a:sym typeface="Arial"/>
              </a:rPr>
              <a:t>Confianza</a:t>
            </a:r>
          </a:p>
          <a:p>
            <a:pPr marL="304815" indent="-304815" defTabSz="609630">
              <a:buClr>
                <a:srgbClr val="000000"/>
              </a:buClr>
              <a:buFont typeface="+mj-lt"/>
              <a:buAutoNum type="arabicParenR"/>
            </a:pPr>
            <a:r>
              <a:rPr lang="es-DO" sz="2400" kern="0" dirty="0">
                <a:solidFill>
                  <a:prstClr val="black"/>
                </a:solidFill>
                <a:latin typeface="Cambria" panose="02040503050406030204" pitchFamily="18" charset="0"/>
                <a:ea typeface="Cambria" panose="02040503050406030204" pitchFamily="18" charset="0"/>
                <a:cs typeface="Arial"/>
                <a:sym typeface="Arial"/>
              </a:rPr>
              <a:t>Credibilidad </a:t>
            </a:r>
            <a:r>
              <a:rPr lang="es-DO" sz="2400" b="1" kern="0" dirty="0">
                <a:solidFill>
                  <a:srgbClr val="C0504D">
                    <a:lumMod val="75000"/>
                  </a:srgbClr>
                </a:solidFill>
                <a:latin typeface="Cambria" panose="02040503050406030204" pitchFamily="18" charset="0"/>
                <a:ea typeface="Cambria" panose="02040503050406030204" pitchFamily="18" charset="0"/>
                <a:cs typeface="Arial"/>
                <a:sym typeface="Arial"/>
              </a:rPr>
              <a:t>(pilar de la confianza pública)</a:t>
            </a:r>
          </a:p>
          <a:p>
            <a:pPr defTabSz="609630">
              <a:buClr>
                <a:srgbClr val="000000"/>
              </a:buClr>
              <a:buFont typeface="Arial"/>
              <a:buNone/>
            </a:pPr>
            <a:endParaRPr lang="es-DO" sz="2133"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r>
              <a:rPr lang="es-DO" sz="2400" b="1" i="1" kern="0" dirty="0">
                <a:solidFill>
                  <a:prstClr val="black"/>
                </a:solidFill>
                <a:latin typeface="Cambria" panose="02040503050406030204" pitchFamily="18" charset="0"/>
                <a:ea typeface="Cambria" panose="02040503050406030204" pitchFamily="18" charset="0"/>
                <a:cs typeface="Arial"/>
                <a:sym typeface="Arial"/>
              </a:rPr>
              <a:t>El equilibrio entre ambas define el futuro.</a:t>
            </a:r>
          </a:p>
          <a:p>
            <a:pPr defTabSz="609630">
              <a:buClr>
                <a:srgbClr val="000000"/>
              </a:buClr>
              <a:buFont typeface="Arial"/>
              <a:buNone/>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endParaRPr lang="es-CR" sz="1467" kern="0" dirty="0">
              <a:solidFill>
                <a:prstClr val="black"/>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2597002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4FDC9-1826-7E6A-5EB2-4570A15EBE57}"/>
            </a:ext>
          </a:extLst>
        </p:cNvPr>
        <p:cNvGrpSpPr/>
        <p:nvPr/>
      </p:nvGrpSpPr>
      <p:grpSpPr>
        <a:xfrm>
          <a:off x="0" y="0"/>
          <a:ext cx="0" cy="0"/>
          <a:chOff x="0" y="0"/>
          <a:chExt cx="0" cy="0"/>
        </a:xfrm>
      </p:grpSpPr>
      <p:pic>
        <p:nvPicPr>
          <p:cNvPr id="5" name="Picture 2" descr="Plantilla-06">
            <a:extLst>
              <a:ext uri="{FF2B5EF4-FFF2-40B4-BE49-F238E27FC236}">
                <a16:creationId xmlns:a16="http://schemas.microsoft.com/office/drawing/2014/main" id="{81D1A4DC-1AAB-F954-FDB9-8D88E9B028D1}"/>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98D49F0F-8D0B-1DDA-8EFA-0C6F7A9EC083}"/>
              </a:ext>
            </a:extLst>
          </p:cNvPr>
          <p:cNvSpPr txBox="1"/>
          <p:nvPr/>
        </p:nvSpPr>
        <p:spPr>
          <a:xfrm>
            <a:off x="310055" y="486586"/>
            <a:ext cx="11571890" cy="5968429"/>
          </a:xfrm>
          <a:prstGeom prst="rect">
            <a:avLst/>
          </a:prstGeom>
          <a:noFill/>
        </p:spPr>
        <p:txBody>
          <a:bodyPr wrap="square" lIns="60960" tIns="30480" rIns="60960" bIns="30480" rtlCol="0" anchor="t">
            <a:spAutoFit/>
          </a:bodyPr>
          <a:lstStyle/>
          <a:p>
            <a:pPr algn="ctr" defTabSz="609630">
              <a:buClr>
                <a:srgbClr val="000000"/>
              </a:buClr>
              <a:buFont typeface="Arial"/>
              <a:buNone/>
            </a:pPr>
            <a:r>
              <a:rPr lang="es-DO" sz="26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Tendencias Globales que Están Redefiniendo la Profesión</a:t>
            </a:r>
          </a:p>
          <a:p>
            <a:pPr algn="just" defTabSz="609630">
              <a:buClr>
                <a:srgbClr val="000000"/>
              </a:buClr>
              <a:buFont typeface="Arial"/>
              <a:buNone/>
            </a:pPr>
            <a:endParaRPr lang="es-DO" sz="9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marL="342917" indent="-342917" algn="just" defTabSz="609630">
              <a:buClr>
                <a:srgbClr val="000000"/>
              </a:buClr>
              <a:buFont typeface="+mj-lt"/>
              <a:buAutoNum type="arabicPeriod"/>
            </a:pPr>
            <a:r>
              <a:rPr lang="es-DO" sz="2000" b="1" kern="0" dirty="0">
                <a:solidFill>
                  <a:prstClr val="black"/>
                </a:solidFill>
                <a:latin typeface="Cambria" panose="02040503050406030204" pitchFamily="18" charset="0"/>
                <a:ea typeface="Cambria" panose="02040503050406030204" pitchFamily="18" charset="0"/>
                <a:cs typeface="Arial"/>
                <a:sym typeface="Arial"/>
              </a:rPr>
              <a:t>Digitalización e Inteligencia Artificial.</a:t>
            </a:r>
          </a:p>
          <a:p>
            <a:pPr marL="342917" indent="-342917" algn="just" defTabSz="609630">
              <a:buClr>
                <a:srgbClr val="000000"/>
              </a:buClr>
              <a:buFont typeface="+mj-lt"/>
              <a:buAutoNum type="arabicPeriod"/>
            </a:pPr>
            <a:endParaRPr lang="es-DO" sz="1100" b="1" kern="0" dirty="0">
              <a:solidFill>
                <a:prstClr val="black"/>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r>
              <a:rPr lang="es-DO" sz="2000" b="1" kern="0" dirty="0">
                <a:solidFill>
                  <a:prstClr val="black"/>
                </a:solidFill>
                <a:latin typeface="Cambria" panose="02040503050406030204" pitchFamily="18" charset="0"/>
                <a:ea typeface="Cambria" panose="02040503050406030204" pitchFamily="18" charset="0"/>
                <a:cs typeface="Arial"/>
                <a:sym typeface="Arial"/>
              </a:rPr>
              <a:t>Sostenibilidad y Reportes </a:t>
            </a:r>
            <a:r>
              <a:rPr lang="es-ES" sz="2000" b="1" kern="0" dirty="0">
                <a:solidFill>
                  <a:prstClr val="black"/>
                </a:solidFill>
                <a:latin typeface="Cambria" panose="02040503050406030204" pitchFamily="18" charset="0"/>
                <a:ea typeface="Cambria" panose="02040503050406030204" pitchFamily="18" charset="0"/>
                <a:cs typeface="Arial"/>
                <a:sym typeface="Arial"/>
              </a:rPr>
              <a:t>Ambiente, Social y Gobernanza (</a:t>
            </a:r>
            <a:r>
              <a:rPr lang="es-DO" sz="2000" b="1" kern="0" dirty="0">
                <a:solidFill>
                  <a:prstClr val="black"/>
                </a:solidFill>
                <a:latin typeface="Cambria" panose="02040503050406030204" pitchFamily="18" charset="0"/>
                <a:ea typeface="Cambria" panose="02040503050406030204" pitchFamily="18" charset="0"/>
                <a:cs typeface="Arial"/>
                <a:sym typeface="Arial"/>
              </a:rPr>
              <a:t>ESG)</a:t>
            </a:r>
            <a:r>
              <a:rPr lang="es-ES" sz="2000" kern="0" dirty="0">
                <a:solidFill>
                  <a:prstClr val="black"/>
                </a:solidFill>
                <a:latin typeface="Cambria" panose="02040503050406030204" pitchFamily="18" charset="0"/>
                <a:ea typeface="Cambria" panose="02040503050406030204" pitchFamily="18" charset="0"/>
                <a:cs typeface="Arial"/>
                <a:sym typeface="Arial"/>
              </a:rPr>
              <a:t>, impulsados por el Consejo de Normas Internacionales de Sostenibilidad (ISSB).</a:t>
            </a:r>
            <a:endParaRPr lang="es-DO" sz="2000" kern="0" dirty="0">
              <a:solidFill>
                <a:prstClr val="black"/>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endParaRPr lang="es-DO" sz="1050" b="1" kern="0" dirty="0">
              <a:solidFill>
                <a:prstClr val="black"/>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r>
              <a:rPr lang="es-DO" sz="2000" b="1" kern="0" dirty="0">
                <a:solidFill>
                  <a:prstClr val="black"/>
                </a:solidFill>
                <a:latin typeface="Cambria" panose="02040503050406030204" pitchFamily="18" charset="0"/>
                <a:ea typeface="Cambria" panose="02040503050406030204" pitchFamily="18" charset="0"/>
                <a:cs typeface="Arial"/>
                <a:sym typeface="Arial"/>
              </a:rPr>
              <a:t>Educación y </a:t>
            </a:r>
            <a:r>
              <a:rPr lang="es-DO" sz="2000" b="1" kern="0" dirty="0">
                <a:solidFill>
                  <a:srgbClr val="C00000"/>
                </a:solidFill>
                <a:latin typeface="Cambria" panose="02040503050406030204" pitchFamily="18" charset="0"/>
                <a:ea typeface="Cambria" panose="02040503050406030204" pitchFamily="18" charset="0"/>
                <a:cs typeface="Arial"/>
                <a:sym typeface="Arial"/>
              </a:rPr>
              <a:t>Certificación</a:t>
            </a:r>
            <a:r>
              <a:rPr lang="es-DO" sz="2000" b="1" kern="0" dirty="0">
                <a:solidFill>
                  <a:prstClr val="black"/>
                </a:solidFill>
                <a:latin typeface="Cambria" panose="02040503050406030204" pitchFamily="18" charset="0"/>
                <a:ea typeface="Cambria" panose="02040503050406030204" pitchFamily="18" charset="0"/>
                <a:cs typeface="Arial"/>
                <a:sym typeface="Arial"/>
              </a:rPr>
              <a:t>: Transformación Urgente </a:t>
            </a:r>
            <a:r>
              <a:rPr lang="es-DO" sz="2000" b="1" kern="0" dirty="0">
                <a:solidFill>
                  <a:srgbClr val="002060"/>
                </a:solidFill>
                <a:latin typeface="Cambria" panose="02040503050406030204" pitchFamily="18" charset="0"/>
                <a:ea typeface="Cambria" panose="02040503050406030204" pitchFamily="18" charset="0"/>
                <a:cs typeface="Arial"/>
                <a:sym typeface="Arial"/>
              </a:rPr>
              <a:t>(horas crédito anuales voluntarias y luego obligatoria en el tiempo)</a:t>
            </a:r>
            <a:r>
              <a:rPr lang="es-DO" sz="2000" b="1" kern="0" dirty="0">
                <a:solidFill>
                  <a:srgbClr val="0070C0"/>
                </a:solidFill>
                <a:latin typeface="Cambria" panose="02040503050406030204" pitchFamily="18" charset="0"/>
                <a:ea typeface="Cambria" panose="02040503050406030204" pitchFamily="18" charset="0"/>
                <a:cs typeface="Arial"/>
                <a:sym typeface="Arial"/>
              </a:rPr>
              <a:t>.</a:t>
            </a:r>
          </a:p>
          <a:p>
            <a:pPr marL="342917" indent="-342917" algn="just" defTabSz="609630">
              <a:buClr>
                <a:srgbClr val="000000"/>
              </a:buClr>
              <a:buFont typeface="+mj-lt"/>
              <a:buAutoNum type="arabicPeriod"/>
            </a:pPr>
            <a:endParaRPr lang="es-DO" sz="1100" b="1" kern="0" dirty="0">
              <a:solidFill>
                <a:srgbClr val="0070C0"/>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r>
              <a:rPr lang="es-ES" sz="2000" b="1" kern="0" dirty="0">
                <a:solidFill>
                  <a:srgbClr val="000000"/>
                </a:solidFill>
                <a:latin typeface="Cambria" panose="02040503050406030204" pitchFamily="18" charset="0"/>
                <a:ea typeface="Cambria" panose="02040503050406030204" pitchFamily="18" charset="0"/>
                <a:cs typeface="Arial"/>
                <a:sym typeface="Arial"/>
              </a:rPr>
              <a:t>Analítica de datos aplicada a finanzas.</a:t>
            </a:r>
          </a:p>
          <a:p>
            <a:pPr marL="342917" indent="-342917" algn="just" defTabSz="609630">
              <a:buClr>
                <a:srgbClr val="000000"/>
              </a:buClr>
              <a:buFont typeface="+mj-lt"/>
              <a:buAutoNum type="arabicPeriod"/>
            </a:pPr>
            <a:endParaRPr lang="es-DO" sz="1200" b="1" kern="0" dirty="0">
              <a:solidFill>
                <a:srgbClr val="000000"/>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r>
              <a:rPr lang="es-ES" sz="2000" b="1" kern="0" dirty="0">
                <a:solidFill>
                  <a:srgbClr val="000000"/>
                </a:solidFill>
                <a:latin typeface="Cambria" panose="02040503050406030204" pitchFamily="18" charset="0"/>
                <a:ea typeface="Cambria" panose="02040503050406030204" pitchFamily="18" charset="0"/>
                <a:cs typeface="Arial"/>
                <a:sym typeface="Arial"/>
              </a:rPr>
              <a:t>Auditoría digital.</a:t>
            </a:r>
          </a:p>
          <a:p>
            <a:pPr marL="342917" indent="-342917" algn="just" defTabSz="609630">
              <a:buClr>
                <a:srgbClr val="000000"/>
              </a:buClr>
              <a:buFont typeface="+mj-lt"/>
              <a:buAutoNum type="arabicPeriod"/>
            </a:pPr>
            <a:endParaRPr lang="es-ES" sz="1100" b="1" kern="0" dirty="0">
              <a:solidFill>
                <a:srgbClr val="000000"/>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r>
              <a:rPr lang="es-ES" sz="2000" b="1" kern="0" dirty="0">
                <a:solidFill>
                  <a:srgbClr val="000000"/>
                </a:solidFill>
                <a:latin typeface="Cambria" panose="02040503050406030204" pitchFamily="18" charset="0"/>
                <a:ea typeface="Cambria" panose="02040503050406030204" pitchFamily="18" charset="0"/>
                <a:cs typeface="Arial"/>
                <a:sym typeface="Arial"/>
              </a:rPr>
              <a:t>Gestión de riesgos y cumplimiento (incluyendo prevención al lavado de activos). </a:t>
            </a:r>
          </a:p>
          <a:p>
            <a:pPr marL="342917" indent="-342917" algn="just" defTabSz="609630">
              <a:buClr>
                <a:srgbClr val="000000"/>
              </a:buClr>
              <a:buFont typeface="+mj-lt"/>
              <a:buAutoNum type="arabicPeriod"/>
            </a:pPr>
            <a:endParaRPr lang="es-ES" sz="1200" b="1" kern="0" dirty="0">
              <a:solidFill>
                <a:srgbClr val="000000"/>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r>
              <a:rPr lang="es-ES" sz="2000" b="1" kern="0" dirty="0">
                <a:solidFill>
                  <a:srgbClr val="000000"/>
                </a:solidFill>
                <a:latin typeface="Cambria" panose="02040503050406030204" pitchFamily="18" charset="0"/>
                <a:ea typeface="Cambria" panose="02040503050406030204" pitchFamily="18" charset="0"/>
                <a:cs typeface="Arial"/>
                <a:sym typeface="Arial"/>
              </a:rPr>
              <a:t>Planeación financiera estratégica.</a:t>
            </a:r>
          </a:p>
          <a:p>
            <a:pPr marL="342917" indent="-342917" algn="just" defTabSz="609630">
              <a:buClr>
                <a:srgbClr val="000000"/>
              </a:buClr>
              <a:buFont typeface="+mj-lt"/>
              <a:buAutoNum type="arabicPeriod"/>
            </a:pPr>
            <a:endParaRPr lang="es-ES" sz="1400" b="1" kern="0" dirty="0">
              <a:solidFill>
                <a:srgbClr val="000000"/>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r>
              <a:rPr lang="es-ES" sz="2000" b="1" kern="0" dirty="0">
                <a:solidFill>
                  <a:srgbClr val="000000"/>
                </a:solidFill>
                <a:latin typeface="Cambria" panose="02040503050406030204" pitchFamily="18" charset="0"/>
                <a:ea typeface="Cambria" panose="02040503050406030204" pitchFamily="18" charset="0"/>
                <a:cs typeface="Arial"/>
                <a:sym typeface="Arial"/>
              </a:rPr>
              <a:t>Tributación internacional y estructuración fiscal.</a:t>
            </a:r>
          </a:p>
          <a:p>
            <a:pPr marL="342917" indent="-342917" algn="just" defTabSz="609630">
              <a:buClr>
                <a:srgbClr val="000000"/>
              </a:buClr>
              <a:buFont typeface="+mj-lt"/>
              <a:buAutoNum type="arabicPeriod"/>
            </a:pPr>
            <a:endParaRPr lang="es-ES" sz="2000" b="1" kern="0" dirty="0">
              <a:solidFill>
                <a:srgbClr val="000000"/>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r>
              <a:rPr lang="es-ES" sz="2000" b="1" kern="0" dirty="0">
                <a:solidFill>
                  <a:srgbClr val="000000"/>
                </a:solidFill>
                <a:latin typeface="Cambria" panose="02040503050406030204" pitchFamily="18" charset="0"/>
                <a:ea typeface="Cambria" panose="02040503050406030204" pitchFamily="18" charset="0"/>
                <a:cs typeface="Arial"/>
                <a:sym typeface="Arial"/>
              </a:rPr>
              <a:t>Flexibilidad del acceso a la profesión.</a:t>
            </a:r>
            <a:endParaRPr lang="es-DO" sz="2000" b="1" kern="0" dirty="0">
              <a:solidFill>
                <a:srgbClr val="000000"/>
              </a:solidFill>
              <a:latin typeface="Cambria" panose="02040503050406030204" pitchFamily="18" charset="0"/>
              <a:ea typeface="Cambria" panose="02040503050406030204" pitchFamily="18" charset="0"/>
              <a:cs typeface="Arial"/>
              <a:sym typeface="Arial"/>
            </a:endParaRPr>
          </a:p>
          <a:p>
            <a:pPr marL="342917" indent="-342917" algn="just" defTabSz="609630">
              <a:buClr>
                <a:srgbClr val="000000"/>
              </a:buClr>
              <a:buFont typeface="+mj-lt"/>
              <a:buAutoNum type="arabicPeriod"/>
            </a:pPr>
            <a:endParaRPr lang="es-DO" sz="2667" b="1" kern="0" dirty="0">
              <a:solidFill>
                <a:srgbClr val="0070C0"/>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3404022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906F2-9489-8E10-7BDA-A2477E4F7ACA}"/>
            </a:ext>
          </a:extLst>
        </p:cNvPr>
        <p:cNvGrpSpPr/>
        <p:nvPr/>
      </p:nvGrpSpPr>
      <p:grpSpPr>
        <a:xfrm>
          <a:off x="0" y="0"/>
          <a:ext cx="0" cy="0"/>
          <a:chOff x="0" y="0"/>
          <a:chExt cx="0" cy="0"/>
        </a:xfrm>
      </p:grpSpPr>
      <p:pic>
        <p:nvPicPr>
          <p:cNvPr id="6" name="Picture 2" descr="Plantilla-06">
            <a:extLst>
              <a:ext uri="{FF2B5EF4-FFF2-40B4-BE49-F238E27FC236}">
                <a16:creationId xmlns:a16="http://schemas.microsoft.com/office/drawing/2014/main" id="{9D24FB21-7433-EC7F-5C3A-C9FCAC080FC5}"/>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0C069F20-24C7-AAB3-6495-0CE2F135D75C}"/>
              </a:ext>
            </a:extLst>
          </p:cNvPr>
          <p:cNvSpPr txBox="1"/>
          <p:nvPr/>
        </p:nvSpPr>
        <p:spPr>
          <a:xfrm>
            <a:off x="858975" y="291844"/>
            <a:ext cx="10474049" cy="6566156"/>
          </a:xfrm>
          <a:prstGeom prst="rect">
            <a:avLst/>
          </a:prstGeom>
          <a:noFill/>
        </p:spPr>
        <p:txBody>
          <a:bodyPr wrap="square" lIns="60960" tIns="30480" rIns="60960" bIns="30480" rtlCol="0" anchor="t">
            <a:spAutoFit/>
          </a:bodyPr>
          <a:lstStyle/>
          <a:p>
            <a:pPr algn="ctr" defTabSz="609630">
              <a:buClr>
                <a:srgbClr val="000000"/>
              </a:buClr>
              <a:buFont typeface="Arial"/>
              <a:buNone/>
            </a:pPr>
            <a:r>
              <a:rPr lang="es-DO" sz="2933"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Desafíos que Debemos Enfrentar</a:t>
            </a:r>
          </a:p>
          <a:p>
            <a:pPr algn="just" defTabSz="609630">
              <a:buClr>
                <a:srgbClr val="000000"/>
              </a:buClr>
              <a:buFont typeface="Arial"/>
              <a:buNone/>
            </a:pPr>
            <a:endParaRPr lang="es-DO" sz="24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Brecha tecnológica en países en desarrollo.</a:t>
            </a:r>
          </a:p>
          <a:p>
            <a:pPr marL="304815" indent="-304815" defTabSz="609630">
              <a:buClr>
                <a:srgbClr val="000000"/>
              </a:buClr>
              <a:buFont typeface="+mj-lt"/>
              <a:buAutoNum type="arabicPeriod"/>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Resistencia al cambio, incluyendo los profesionales de la contabilidad.</a:t>
            </a:r>
          </a:p>
          <a:p>
            <a:pPr marL="304815" indent="-304815" defTabSz="609630">
              <a:buClr>
                <a:srgbClr val="000000"/>
              </a:buClr>
              <a:buFont typeface="+mj-lt"/>
              <a:buAutoNum type="arabicPeriod"/>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Riesgos de automatización sin supervisión ética.</a:t>
            </a:r>
          </a:p>
          <a:p>
            <a:pPr marL="304815" indent="-304815" defTabSz="609630">
              <a:buClr>
                <a:srgbClr val="000000"/>
              </a:buClr>
              <a:buFont typeface="+mj-lt"/>
              <a:buAutoNum type="arabicPeriod"/>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Competencia de nuevos actores tecnológicos.</a:t>
            </a:r>
          </a:p>
          <a:p>
            <a:pPr marL="304815" indent="-304815" defTabSz="609630">
              <a:buClr>
                <a:srgbClr val="000000"/>
              </a:buClr>
              <a:buFont typeface="+mj-lt"/>
              <a:buAutoNum type="arabicPeriod"/>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ES" sz="2400" kern="0" dirty="0">
                <a:solidFill>
                  <a:prstClr val="black"/>
                </a:solidFill>
                <a:latin typeface="Cambria" panose="02040503050406030204" pitchFamily="18" charset="0"/>
                <a:ea typeface="Cambria" panose="02040503050406030204" pitchFamily="18" charset="0"/>
                <a:cs typeface="Arial"/>
                <a:sym typeface="Arial"/>
              </a:rPr>
              <a:t>Facilitar el acceso a la profesión, </a:t>
            </a:r>
            <a:r>
              <a:rPr lang="es-ES" sz="2400" b="1" kern="0" dirty="0">
                <a:solidFill>
                  <a:srgbClr val="C00000"/>
                </a:solidFill>
                <a:latin typeface="Cambria" panose="02040503050406030204" pitchFamily="18" charset="0"/>
                <a:ea typeface="Cambria" panose="02040503050406030204" pitchFamily="18" charset="0"/>
                <a:cs typeface="Arial"/>
                <a:sym typeface="Arial"/>
              </a:rPr>
              <a:t>pero</a:t>
            </a:r>
            <a:r>
              <a:rPr lang="es-ES" sz="2400" kern="0" dirty="0">
                <a:solidFill>
                  <a:srgbClr val="C00000"/>
                </a:solidFill>
                <a:latin typeface="Cambria" panose="02040503050406030204" pitchFamily="18" charset="0"/>
                <a:ea typeface="Cambria" panose="02040503050406030204" pitchFamily="18" charset="0"/>
                <a:cs typeface="Arial"/>
                <a:sym typeface="Arial"/>
              </a:rPr>
              <a:t> </a:t>
            </a:r>
            <a:r>
              <a:rPr lang="es-ES" sz="2400" kern="0" dirty="0">
                <a:solidFill>
                  <a:prstClr val="black"/>
                </a:solidFill>
                <a:latin typeface="Cambria" panose="02040503050406030204" pitchFamily="18" charset="0"/>
                <a:ea typeface="Cambria" panose="02040503050406030204" pitchFamily="18" charset="0"/>
                <a:cs typeface="Arial"/>
                <a:sym typeface="Arial"/>
              </a:rPr>
              <a:t>manteniendo la calidad y la competencia.</a:t>
            </a: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endParaRPr lang="es-DO" sz="2400" kern="0" dirty="0">
              <a:solidFill>
                <a:srgbClr val="0070C0"/>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r>
              <a:rPr lang="es-DO" sz="2400" kern="0" dirty="0">
                <a:solidFill>
                  <a:srgbClr val="0070C0"/>
                </a:solidFill>
                <a:latin typeface="Cambria" panose="02040503050406030204" pitchFamily="18" charset="0"/>
                <a:ea typeface="Cambria" panose="02040503050406030204" pitchFamily="18" charset="0"/>
                <a:cs typeface="Arial"/>
                <a:sym typeface="Arial"/>
              </a:rPr>
              <a:t>La respuesta no es proteger el pasado</a:t>
            </a:r>
            <a:r>
              <a:rPr lang="es-DO" sz="2400" kern="0" dirty="0">
                <a:solidFill>
                  <a:srgbClr val="C0504D">
                    <a:lumMod val="75000"/>
                  </a:srgbClr>
                </a:solidFill>
                <a:latin typeface="Cambria" panose="02040503050406030204" pitchFamily="18" charset="0"/>
                <a:ea typeface="Cambria" panose="02040503050406030204" pitchFamily="18" charset="0"/>
                <a:cs typeface="Arial"/>
                <a:sym typeface="Arial"/>
              </a:rPr>
              <a:t>. </a:t>
            </a:r>
            <a:r>
              <a:rPr lang="es-DO" sz="2400" b="1" u="sng" kern="0" dirty="0">
                <a:solidFill>
                  <a:srgbClr val="00B050"/>
                </a:solidFill>
                <a:latin typeface="Cambria" panose="02040503050406030204" pitchFamily="18" charset="0"/>
                <a:ea typeface="Cambria" panose="02040503050406030204" pitchFamily="18" charset="0"/>
                <a:cs typeface="Arial"/>
                <a:sym typeface="Arial"/>
              </a:rPr>
              <a:t>Es liderar el futuro.</a:t>
            </a:r>
          </a:p>
          <a:p>
            <a:pPr algn="ctr" defTabSz="609630">
              <a:buClr>
                <a:srgbClr val="000000"/>
              </a:buClr>
              <a:buFont typeface="Arial"/>
              <a:buNone/>
            </a:pPr>
            <a:endParaRPr lang="es-DO" sz="14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endParaRPr lang="es-DO" sz="14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defTabSz="609630">
              <a:buClr>
                <a:srgbClr val="000000"/>
              </a:buClr>
              <a:buFont typeface="Arial"/>
              <a:buNone/>
            </a:pPr>
            <a:endParaRPr lang="es-DO" sz="1467"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ctr"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678172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63350-C4B4-257A-83F4-858817CEFD84}"/>
            </a:ext>
          </a:extLst>
        </p:cNvPr>
        <p:cNvGrpSpPr/>
        <p:nvPr/>
      </p:nvGrpSpPr>
      <p:grpSpPr>
        <a:xfrm>
          <a:off x="0" y="0"/>
          <a:ext cx="0" cy="0"/>
          <a:chOff x="0" y="0"/>
          <a:chExt cx="0" cy="0"/>
        </a:xfrm>
      </p:grpSpPr>
      <p:pic>
        <p:nvPicPr>
          <p:cNvPr id="5" name="Picture 2" descr="Plantilla-06">
            <a:extLst>
              <a:ext uri="{FF2B5EF4-FFF2-40B4-BE49-F238E27FC236}">
                <a16:creationId xmlns:a16="http://schemas.microsoft.com/office/drawing/2014/main" id="{470705A3-D47E-234F-20B8-02F4D6075F2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78D2FC89-1D65-6598-EB92-999FE64F31CD}"/>
              </a:ext>
            </a:extLst>
          </p:cNvPr>
          <p:cNvSpPr txBox="1"/>
          <p:nvPr/>
        </p:nvSpPr>
        <p:spPr>
          <a:xfrm>
            <a:off x="866463" y="674303"/>
            <a:ext cx="11034140" cy="5509393"/>
          </a:xfrm>
          <a:prstGeom prst="rect">
            <a:avLst/>
          </a:prstGeom>
          <a:noFill/>
        </p:spPr>
        <p:txBody>
          <a:bodyPr wrap="square">
            <a:spAutoFit/>
          </a:bodyPr>
          <a:lstStyle/>
          <a:p>
            <a:pPr algn="ctr" defTabSz="609630">
              <a:buClr>
                <a:srgbClr val="000000"/>
              </a:buClr>
              <a:buFont typeface="Arial"/>
              <a:buNone/>
            </a:pPr>
            <a:r>
              <a:rPr lang="es-DO" sz="32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Impacto Técnico en Auditoría</a:t>
            </a:r>
          </a:p>
          <a:p>
            <a:pPr algn="ctr" defTabSz="609630">
              <a:buClr>
                <a:srgbClr val="000000"/>
              </a:buClr>
              <a:buFont typeface="Arial"/>
              <a:buNone/>
            </a:pPr>
            <a:endParaRPr lang="es-DO" sz="24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r>
              <a:rPr lang="es-DO" sz="2400" b="1" kern="0" dirty="0">
                <a:solidFill>
                  <a:prstClr val="black"/>
                </a:solidFill>
                <a:latin typeface="Cambria" panose="02040503050406030204" pitchFamily="18" charset="0"/>
                <a:ea typeface="Cambria" panose="02040503050406030204" pitchFamily="18" charset="0"/>
                <a:cs typeface="Arial"/>
                <a:sym typeface="Arial"/>
              </a:rPr>
              <a:t>La auditoría global se transformará profundamente:</a:t>
            </a:r>
          </a:p>
          <a:p>
            <a:pPr algn="just" defTabSz="609630">
              <a:buClr>
                <a:srgbClr val="000000"/>
              </a:buClr>
              <a:buFont typeface="Arial"/>
              <a:buNone/>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algn="just"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Migración hacia auditorías basadas en análisis masivo de datos.</a:t>
            </a:r>
          </a:p>
          <a:p>
            <a:pPr marL="304815" indent="-304815" algn="just"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Evaluación de algoritmos y modelos predictivos.</a:t>
            </a:r>
          </a:p>
          <a:p>
            <a:pPr marL="304815" indent="-304815" algn="just"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Surgimiento del aseguramiento de inteligencia artificial (AI </a:t>
            </a:r>
            <a:r>
              <a:rPr lang="es-DO" sz="2400" kern="0" dirty="0" err="1">
                <a:solidFill>
                  <a:prstClr val="black"/>
                </a:solidFill>
                <a:latin typeface="Cambria" panose="02040503050406030204" pitchFamily="18" charset="0"/>
                <a:ea typeface="Cambria" panose="02040503050406030204" pitchFamily="18" charset="0"/>
                <a:cs typeface="Arial"/>
                <a:sym typeface="Arial"/>
              </a:rPr>
              <a:t>Assurance</a:t>
            </a:r>
            <a:r>
              <a:rPr lang="es-DO" sz="2400" kern="0" dirty="0">
                <a:solidFill>
                  <a:prstClr val="black"/>
                </a:solidFill>
                <a:latin typeface="Cambria" panose="02040503050406030204" pitchFamily="18" charset="0"/>
                <a:ea typeface="Cambria" panose="02040503050406030204" pitchFamily="18" charset="0"/>
                <a:cs typeface="Arial"/>
                <a:sym typeface="Arial"/>
              </a:rPr>
              <a:t>).</a:t>
            </a:r>
          </a:p>
          <a:p>
            <a:pPr marL="304815" indent="-304815" algn="just" defTabSz="609630">
              <a:buClr>
                <a:srgbClr val="000000"/>
              </a:buClr>
              <a:buFont typeface="+mj-lt"/>
              <a:buAutoNum type="arabicPeriod"/>
            </a:pPr>
            <a:r>
              <a:rPr lang="es-DO" sz="2400" kern="0" dirty="0">
                <a:solidFill>
                  <a:prstClr val="black"/>
                </a:solidFill>
                <a:latin typeface="Cambria" panose="02040503050406030204" pitchFamily="18" charset="0"/>
                <a:ea typeface="Cambria" panose="02040503050406030204" pitchFamily="18" charset="0"/>
                <a:cs typeface="Arial"/>
                <a:sym typeface="Arial"/>
              </a:rPr>
              <a:t>Mayor enfoque en ciberseguridad y control interno digital.</a:t>
            </a:r>
          </a:p>
          <a:p>
            <a:pPr algn="just" defTabSz="609630">
              <a:buClr>
                <a:srgbClr val="000000"/>
              </a:buClr>
              <a:buFont typeface="Arial"/>
              <a:buNone/>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algn="just" defTabSz="609630">
              <a:buClr>
                <a:srgbClr val="000000"/>
              </a:buClr>
              <a:buFont typeface="Arial"/>
              <a:buNone/>
            </a:pPr>
            <a:r>
              <a:rPr lang="es-DO" sz="2400" kern="0" dirty="0">
                <a:solidFill>
                  <a:prstClr val="black"/>
                </a:solidFill>
                <a:latin typeface="Cambria" panose="02040503050406030204" pitchFamily="18" charset="0"/>
                <a:ea typeface="Cambria" panose="02040503050406030204" pitchFamily="18" charset="0"/>
                <a:cs typeface="Arial"/>
                <a:sym typeface="Arial"/>
              </a:rPr>
              <a:t>Los organismos internacionales, incluyendo el </a:t>
            </a:r>
            <a:r>
              <a:rPr lang="es-ES" sz="2400" b="1" kern="0" dirty="0">
                <a:solidFill>
                  <a:prstClr val="black"/>
                </a:solidFill>
                <a:latin typeface="Cambria" panose="02040503050406030204" pitchFamily="18" charset="0"/>
                <a:ea typeface="Cambria" panose="02040503050406030204" pitchFamily="18" charset="0"/>
                <a:cs typeface="Arial"/>
                <a:sym typeface="Arial"/>
              </a:rPr>
              <a:t>Consejo de Normas Internacionales de Auditoría y Aseguramiento</a:t>
            </a:r>
            <a:r>
              <a:rPr lang="es-DO" sz="2400" b="1" kern="0" dirty="0">
                <a:solidFill>
                  <a:prstClr val="black"/>
                </a:solidFill>
                <a:latin typeface="Cambria" panose="02040503050406030204" pitchFamily="18" charset="0"/>
                <a:ea typeface="Cambria" panose="02040503050406030204" pitchFamily="18" charset="0"/>
                <a:cs typeface="Arial"/>
                <a:sym typeface="Arial"/>
              </a:rPr>
              <a:t> (IAASB) </a:t>
            </a:r>
            <a:r>
              <a:rPr lang="es-DO" sz="2400" kern="0" dirty="0">
                <a:solidFill>
                  <a:prstClr val="black"/>
                </a:solidFill>
                <a:latin typeface="Cambria" panose="02040503050406030204" pitchFamily="18" charset="0"/>
                <a:ea typeface="Cambria" panose="02040503050406030204" pitchFamily="18" charset="0"/>
                <a:cs typeface="Arial"/>
                <a:sym typeface="Arial"/>
              </a:rPr>
              <a:t>avanzan hacia estándares que contemplen entornos automatizados y sistemas inteligentes.</a:t>
            </a:r>
          </a:p>
          <a:p>
            <a:pPr algn="ctr"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ctr"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ctr"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420021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D0841-188A-9ACC-FDEA-9AAED750F062}"/>
            </a:ext>
          </a:extLst>
        </p:cNvPr>
        <p:cNvGrpSpPr/>
        <p:nvPr/>
      </p:nvGrpSpPr>
      <p:grpSpPr>
        <a:xfrm>
          <a:off x="0" y="0"/>
          <a:ext cx="0" cy="0"/>
          <a:chOff x="0" y="0"/>
          <a:chExt cx="0" cy="0"/>
        </a:xfrm>
      </p:grpSpPr>
      <p:pic>
        <p:nvPicPr>
          <p:cNvPr id="6" name="Picture 2" descr="Plantilla-08">
            <a:extLst>
              <a:ext uri="{FF2B5EF4-FFF2-40B4-BE49-F238E27FC236}">
                <a16:creationId xmlns:a16="http://schemas.microsoft.com/office/drawing/2014/main" id="{5CD5FFD1-5DA9-DB80-84DF-193059F400AF}"/>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9A22263E-05AC-5CA7-4A1C-D5692FD83EDF}"/>
              </a:ext>
            </a:extLst>
          </p:cNvPr>
          <p:cNvSpPr txBox="1"/>
          <p:nvPr/>
        </p:nvSpPr>
        <p:spPr>
          <a:xfrm>
            <a:off x="1740000" y="1335524"/>
            <a:ext cx="8712000" cy="3385542"/>
          </a:xfrm>
          <a:prstGeom prst="rect">
            <a:avLst/>
          </a:prstGeom>
          <a:noFill/>
        </p:spPr>
        <p:txBody>
          <a:bodyPr wrap="square" lIns="60960" tIns="30480" rIns="60960" bIns="30480" anchor="t">
            <a:spAutoFit/>
          </a:bodyPr>
          <a:lstStyle/>
          <a:p>
            <a:pPr algn="ctr" defTabSz="609630"/>
            <a:r>
              <a:rPr lang="es-CR" sz="2400" dirty="0">
                <a:solidFill>
                  <a:prstClr val="black"/>
                </a:solidFill>
                <a:latin typeface="Amasis MT Pro Black" panose="020B0604020202020204" pitchFamily="18" charset="0"/>
              </a:rPr>
              <a:t>La tecnología eleva nuestro rol, no lo sustituye.</a:t>
            </a:r>
          </a:p>
          <a:p>
            <a:pPr algn="ctr" defTabSz="609630"/>
            <a:endParaRPr lang="es-CR" sz="2400" dirty="0">
              <a:solidFill>
                <a:prstClr val="black"/>
              </a:solidFill>
              <a:latin typeface="Amasis MT Pro Black" panose="020B0604020202020204" pitchFamily="18" charset="0"/>
            </a:endParaRPr>
          </a:p>
          <a:p>
            <a:pPr algn="ctr" defTabSz="609630"/>
            <a:r>
              <a:rPr lang="es-CR" sz="2400" dirty="0">
                <a:solidFill>
                  <a:srgbClr val="ED7D31">
                    <a:lumMod val="75000"/>
                  </a:srgbClr>
                </a:solidFill>
                <a:latin typeface="Amasis MT Pro Black" panose="020B0604020202020204" pitchFamily="18" charset="0"/>
              </a:rPr>
              <a:t>La sostenibilidad amplia nuestra responsabilidad y oportunidades.</a:t>
            </a:r>
          </a:p>
          <a:p>
            <a:pPr algn="ctr" defTabSz="609630"/>
            <a:endParaRPr lang="es-CR" sz="2400" dirty="0">
              <a:solidFill>
                <a:prstClr val="black"/>
              </a:solidFill>
              <a:latin typeface="Amasis MT Pro Black" panose="020B0604020202020204" pitchFamily="18" charset="0"/>
            </a:endParaRPr>
          </a:p>
          <a:p>
            <a:pPr algn="ctr" defTabSz="609630"/>
            <a:r>
              <a:rPr lang="es-CR" sz="2400" dirty="0">
                <a:solidFill>
                  <a:srgbClr val="00B050"/>
                </a:solidFill>
                <a:latin typeface="Amasis MT Pro Black" panose="020B0604020202020204" pitchFamily="18" charset="0"/>
              </a:rPr>
              <a:t>La ética protege la confianza pública.</a:t>
            </a:r>
          </a:p>
          <a:p>
            <a:pPr algn="ctr" defTabSz="609630"/>
            <a:endParaRPr lang="es-CR" sz="2400" dirty="0">
              <a:solidFill>
                <a:prstClr val="black"/>
              </a:solidFill>
              <a:latin typeface="Amasis MT Pro Black" panose="020B0604020202020204" pitchFamily="18" charset="0"/>
            </a:endParaRPr>
          </a:p>
          <a:p>
            <a:pPr algn="ctr" defTabSz="609630"/>
            <a:r>
              <a:rPr lang="es-CR" sz="2400" dirty="0">
                <a:solidFill>
                  <a:srgbClr val="5B9BD5">
                    <a:lumMod val="75000"/>
                  </a:srgbClr>
                </a:solidFill>
                <a:latin typeface="Amasis MT Pro Black" panose="020B0604020202020204" pitchFamily="18" charset="0"/>
              </a:rPr>
              <a:t>El liderazgo profesional definirá la próxima década.</a:t>
            </a:r>
          </a:p>
          <a:p>
            <a:pPr algn="ctr" defTabSz="609630"/>
            <a:endParaRPr lang="es-CR" sz="2400" dirty="0">
              <a:solidFill>
                <a:srgbClr val="5B9BD5">
                  <a:lumMod val="75000"/>
                </a:srgbClr>
              </a:solidFill>
              <a:latin typeface="Amasis MT Pro Black" panose="020B0604020202020204" pitchFamily="18" charset="0"/>
            </a:endParaRPr>
          </a:p>
        </p:txBody>
      </p:sp>
    </p:spTree>
    <p:extLst>
      <p:ext uri="{BB962C8B-B14F-4D97-AF65-F5344CB8AC3E}">
        <p14:creationId xmlns:p14="http://schemas.microsoft.com/office/powerpoint/2010/main" val="1391573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31FDD6-9322-AD9D-6C2B-54DA3D7F689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Rectángulo 11">
            <a:extLst>
              <a:ext uri="{FF2B5EF4-FFF2-40B4-BE49-F238E27FC236}">
                <a16:creationId xmlns:a16="http://schemas.microsoft.com/office/drawing/2014/main" id="{5F86863C-EB79-DE4A-4626-F7FD64851E82}"/>
              </a:ext>
            </a:extLst>
          </p:cNvPr>
          <p:cNvSpPr/>
          <p:nvPr/>
        </p:nvSpPr>
        <p:spPr>
          <a:xfrm>
            <a:off x="1350358" y="356734"/>
            <a:ext cx="10053763" cy="2928470"/>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800" b="1" kern="1200" dirty="0">
                <a:solidFill>
                  <a:srgbClr val="FFFFFF"/>
                </a:solidFill>
                <a:latin typeface="Arial" panose="020B0604020202020204" pitchFamily="34" charset="0"/>
                <a:ea typeface="+mj-ea"/>
                <a:cs typeface="Arial" panose="020B0604020202020204" pitchFamily="34" charset="0"/>
              </a:rPr>
              <a:t>Tu marca (confianza y </a:t>
            </a:r>
            <a:r>
              <a:rPr lang="en-US" sz="4800" b="1" kern="1200" dirty="0" err="1">
                <a:solidFill>
                  <a:srgbClr val="FFFFFF"/>
                </a:solidFill>
                <a:latin typeface="Arial" panose="020B0604020202020204" pitchFamily="34" charset="0"/>
                <a:ea typeface="+mj-ea"/>
                <a:cs typeface="Arial" panose="020B0604020202020204" pitchFamily="34" charset="0"/>
              </a:rPr>
              <a:t>credibilidad</a:t>
            </a:r>
            <a:r>
              <a:rPr lang="en-US" sz="4800" b="1" kern="1200" dirty="0">
                <a:solidFill>
                  <a:srgbClr val="FFFFFF"/>
                </a:solidFill>
                <a:latin typeface="Arial" panose="020B0604020202020204" pitchFamily="34" charset="0"/>
                <a:ea typeface="+mj-ea"/>
                <a:cs typeface="Arial" panose="020B0604020202020204" pitchFamily="34" charset="0"/>
              </a:rPr>
              <a:t>), entre </a:t>
            </a:r>
            <a:r>
              <a:rPr lang="en-US" sz="4800" b="1" kern="1200" dirty="0" err="1">
                <a:solidFill>
                  <a:srgbClr val="FFFFFF"/>
                </a:solidFill>
                <a:latin typeface="Arial" panose="020B0604020202020204" pitchFamily="34" charset="0"/>
                <a:ea typeface="+mj-ea"/>
                <a:cs typeface="Arial" panose="020B0604020202020204" pitchFamily="34" charset="0"/>
              </a:rPr>
              <a:t>otros</a:t>
            </a:r>
            <a:r>
              <a:rPr lang="en-US" sz="4800" b="1" kern="1200" dirty="0">
                <a:solidFill>
                  <a:srgbClr val="FFFFFF"/>
                </a:solidFill>
                <a:latin typeface="Arial" panose="020B0604020202020204" pitchFamily="34" charset="0"/>
                <a:ea typeface="+mj-ea"/>
                <a:cs typeface="Arial" panose="020B0604020202020204" pitchFamily="34" charset="0"/>
              </a:rPr>
              <a:t>, </a:t>
            </a:r>
            <a:r>
              <a:rPr lang="en-US" sz="4800" b="1" dirty="0">
                <a:solidFill>
                  <a:srgbClr val="FFFFFF"/>
                </a:solidFill>
                <a:latin typeface="Arial" panose="020B0604020202020204" pitchFamily="34" charset="0"/>
                <a:ea typeface="+mj-ea"/>
                <a:cs typeface="Arial" panose="020B0604020202020204" pitchFamily="34" charset="0"/>
              </a:rPr>
              <a:t>e</a:t>
            </a:r>
            <a:r>
              <a:rPr lang="en-US" sz="4800" b="1" kern="1200" dirty="0">
                <a:solidFill>
                  <a:srgbClr val="FFFFFF"/>
                </a:solidFill>
                <a:latin typeface="Arial" panose="020B0604020202020204" pitchFamily="34" charset="0"/>
                <a:ea typeface="+mj-ea"/>
                <a:cs typeface="Arial" panose="020B0604020202020204" pitchFamily="34" charset="0"/>
              </a:rPr>
              <a:t>s lo </a:t>
            </a:r>
            <a:r>
              <a:rPr lang="en-US" sz="4800" b="1" kern="1200" dirty="0" err="1">
                <a:solidFill>
                  <a:srgbClr val="FFFFFF"/>
                </a:solidFill>
                <a:latin typeface="Arial" panose="020B0604020202020204" pitchFamily="34" charset="0"/>
                <a:ea typeface="+mj-ea"/>
                <a:cs typeface="Arial" panose="020B0604020202020204" pitchFamily="34" charset="0"/>
              </a:rPr>
              <a:t>que</a:t>
            </a:r>
            <a:r>
              <a:rPr lang="en-US" sz="4800" b="1" kern="1200" dirty="0">
                <a:solidFill>
                  <a:srgbClr val="FFFFFF"/>
                </a:solidFill>
                <a:latin typeface="Arial" panose="020B0604020202020204" pitchFamily="34" charset="0"/>
                <a:ea typeface="+mj-ea"/>
                <a:cs typeface="Arial" panose="020B0604020202020204" pitchFamily="34" charset="0"/>
              </a:rPr>
              <a:t> </a:t>
            </a:r>
            <a:r>
              <a:rPr lang="en-US" sz="4800" b="1" kern="1200" dirty="0" err="1">
                <a:solidFill>
                  <a:srgbClr val="FFFFFF"/>
                </a:solidFill>
                <a:latin typeface="Arial" panose="020B0604020202020204" pitchFamily="34" charset="0"/>
                <a:ea typeface="+mj-ea"/>
                <a:cs typeface="Arial" panose="020B0604020202020204" pitchFamily="34" charset="0"/>
              </a:rPr>
              <a:t>el</a:t>
            </a:r>
            <a:r>
              <a:rPr lang="en-US" sz="4800" b="1" kern="1200" dirty="0">
                <a:solidFill>
                  <a:srgbClr val="FFFFFF"/>
                </a:solidFill>
                <a:latin typeface="Arial" panose="020B0604020202020204" pitchFamily="34" charset="0"/>
                <a:ea typeface="+mj-ea"/>
                <a:cs typeface="Arial" panose="020B0604020202020204" pitchFamily="34" charset="0"/>
              </a:rPr>
              <a:t> mercado </a:t>
            </a:r>
            <a:r>
              <a:rPr lang="en-US" sz="4800" b="1" kern="1200" dirty="0" err="1">
                <a:solidFill>
                  <a:srgbClr val="FFFFFF"/>
                </a:solidFill>
                <a:latin typeface="Arial" panose="020B0604020202020204" pitchFamily="34" charset="0"/>
                <a:ea typeface="+mj-ea"/>
                <a:cs typeface="Arial" panose="020B0604020202020204" pitchFamily="34" charset="0"/>
              </a:rPr>
              <a:t>va</a:t>
            </a:r>
            <a:r>
              <a:rPr lang="en-US" sz="4800" b="1" kern="1200" dirty="0">
                <a:solidFill>
                  <a:srgbClr val="FFFFFF"/>
                </a:solidFill>
                <a:latin typeface="Arial" panose="020B0604020202020204" pitchFamily="34" charset="0"/>
                <a:ea typeface="+mj-ea"/>
                <a:cs typeface="Arial" panose="020B0604020202020204" pitchFamily="34" charset="0"/>
              </a:rPr>
              <a:t> a </a:t>
            </a:r>
            <a:r>
              <a:rPr lang="en-US" sz="4800" b="1" kern="1200" dirty="0" err="1">
                <a:solidFill>
                  <a:srgbClr val="FFFFFF"/>
                </a:solidFill>
                <a:latin typeface="Arial" panose="020B0604020202020204" pitchFamily="34" charset="0"/>
                <a:ea typeface="+mj-ea"/>
                <a:cs typeface="Arial" panose="020B0604020202020204" pitchFamily="34" charset="0"/>
              </a:rPr>
              <a:t>compensar</a:t>
            </a:r>
            <a:r>
              <a:rPr lang="en-US" sz="4800" b="1" kern="1200" dirty="0">
                <a:solidFill>
                  <a:srgbClr val="FFFFFF"/>
                </a:solidFill>
                <a:latin typeface="Arial" panose="020B0604020202020204" pitchFamily="34" charset="0"/>
                <a:ea typeface="+mj-ea"/>
                <a:cs typeface="Arial" panose="020B0604020202020204" pitchFamily="34" charset="0"/>
              </a:rPr>
              <a:t>.</a:t>
            </a:r>
          </a:p>
        </p:txBody>
      </p:sp>
      <p:pic>
        <p:nvPicPr>
          <p:cNvPr id="4" name="Imagen 3">
            <a:extLst>
              <a:ext uri="{FF2B5EF4-FFF2-40B4-BE49-F238E27FC236}">
                <a16:creationId xmlns:a16="http://schemas.microsoft.com/office/drawing/2014/main" id="{ACA55988-9AF9-5143-C856-CD106341974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24103" y="6009079"/>
            <a:ext cx="1360036" cy="685625"/>
          </a:xfrm>
          <a:prstGeom prst="rect">
            <a:avLst/>
          </a:prstGeom>
        </p:spPr>
      </p:pic>
      <p:sp>
        <p:nvSpPr>
          <p:cNvPr id="3" name="CuadroTexto 2">
            <a:extLst>
              <a:ext uri="{FF2B5EF4-FFF2-40B4-BE49-F238E27FC236}">
                <a16:creationId xmlns:a16="http://schemas.microsoft.com/office/drawing/2014/main" id="{29264452-2411-D9A2-8E21-31BD334CF33B}"/>
              </a:ext>
            </a:extLst>
          </p:cNvPr>
          <p:cNvSpPr txBox="1"/>
          <p:nvPr/>
        </p:nvSpPr>
        <p:spPr>
          <a:xfrm>
            <a:off x="5008530" y="4887871"/>
            <a:ext cx="2630460" cy="523220"/>
          </a:xfrm>
          <a:prstGeom prst="rect">
            <a:avLst/>
          </a:prstGeom>
          <a:noFill/>
        </p:spPr>
        <p:txBody>
          <a:bodyPr wrap="square" rtlCol="0">
            <a:spAutoFit/>
          </a:bodyPr>
          <a:lstStyle/>
          <a:p>
            <a:r>
              <a:rPr lang="es-DO" sz="2800" b="1" dirty="0">
                <a:solidFill>
                  <a:srgbClr val="002060"/>
                </a:solidFill>
                <a:latin typeface="Cambria" panose="02040503050406030204" pitchFamily="18" charset="0"/>
                <a:ea typeface="Cambria" panose="02040503050406030204" pitchFamily="18" charset="0"/>
              </a:rPr>
              <a:t>Nelson Hahn</a:t>
            </a:r>
          </a:p>
        </p:txBody>
      </p:sp>
    </p:spTree>
    <p:extLst>
      <p:ext uri="{BB962C8B-B14F-4D97-AF65-F5344CB8AC3E}">
        <p14:creationId xmlns:p14="http://schemas.microsoft.com/office/powerpoint/2010/main" val="794465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CF99B-8760-B3D0-7D0F-FEA726284053}"/>
            </a:ext>
          </a:extLst>
        </p:cNvPr>
        <p:cNvGrpSpPr/>
        <p:nvPr/>
      </p:nvGrpSpPr>
      <p:grpSpPr>
        <a:xfrm>
          <a:off x="0" y="0"/>
          <a:ext cx="0" cy="0"/>
          <a:chOff x="0" y="0"/>
          <a:chExt cx="0" cy="0"/>
        </a:xfrm>
      </p:grpSpPr>
      <p:pic>
        <p:nvPicPr>
          <p:cNvPr id="5" name="Picture 2" descr="Plantilla-06">
            <a:extLst>
              <a:ext uri="{FF2B5EF4-FFF2-40B4-BE49-F238E27FC236}">
                <a16:creationId xmlns:a16="http://schemas.microsoft.com/office/drawing/2014/main" id="{08C38376-C7F8-6068-1D23-400D510E4570}"/>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4C5E6E4A-4F43-6363-C17A-BFE21DFBE010}"/>
              </a:ext>
            </a:extLst>
          </p:cNvPr>
          <p:cNvSpPr txBox="1"/>
          <p:nvPr/>
        </p:nvSpPr>
        <p:spPr>
          <a:xfrm>
            <a:off x="400050" y="133350"/>
            <a:ext cx="11601450" cy="8043292"/>
          </a:xfrm>
          <a:prstGeom prst="rect">
            <a:avLst/>
          </a:prstGeom>
          <a:noFill/>
        </p:spPr>
        <p:txBody>
          <a:bodyPr wrap="square" lIns="60960" tIns="30480" rIns="60960" bIns="30480" rtlCol="0" anchor="t">
            <a:spAutoFit/>
          </a:bodyPr>
          <a:lstStyle/>
          <a:p>
            <a:pPr algn="ctr" defTabSz="609630">
              <a:buClr>
                <a:srgbClr val="000000"/>
              </a:buClr>
              <a:buFont typeface="Arial"/>
              <a:buNone/>
            </a:pPr>
            <a:r>
              <a:rPr lang="es-DO" sz="2933"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Rol Estratégico de la AIC</a:t>
            </a:r>
          </a:p>
          <a:p>
            <a:pPr algn="ctr" defTabSz="609630">
              <a:buClr>
                <a:srgbClr val="000000"/>
              </a:buClr>
              <a:buFont typeface="Arial"/>
              <a:buNone/>
            </a:pPr>
            <a:endParaRPr lang="es-DO" sz="10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defTabSz="609630">
              <a:buClr>
                <a:srgbClr val="000000"/>
              </a:buClr>
              <a:buFont typeface="Arial"/>
              <a:buNone/>
            </a:pPr>
            <a:r>
              <a:rPr lang="es-DO" sz="2000" kern="0" dirty="0">
                <a:solidFill>
                  <a:prstClr val="black"/>
                </a:solidFill>
                <a:latin typeface="Cambria" panose="02040503050406030204" pitchFamily="18" charset="0"/>
                <a:ea typeface="Cambria" panose="02040503050406030204" pitchFamily="18" charset="0"/>
                <a:cs typeface="Arial"/>
                <a:sym typeface="Arial"/>
              </a:rPr>
              <a:t>Desde la Asociación Interamericana de Contabilidad impulsamos:</a:t>
            </a:r>
          </a:p>
          <a:p>
            <a:pPr defTabSz="609630">
              <a:buClr>
                <a:srgbClr val="000000"/>
              </a:buClr>
              <a:buFont typeface="Arial"/>
              <a:buNone/>
            </a:pPr>
            <a:endParaRPr lang="es-DO" sz="2000" kern="0" dirty="0">
              <a:solidFill>
                <a:prstClr val="black"/>
              </a:solidFill>
              <a:latin typeface="Cambria" panose="02040503050406030204" pitchFamily="18" charset="0"/>
              <a:ea typeface="Cambria" panose="02040503050406030204" pitchFamily="18" charset="0"/>
              <a:cs typeface="Arial"/>
              <a:sym typeface="Arial"/>
            </a:endParaRPr>
          </a:p>
          <a:p>
            <a:pPr marL="304815" indent="-304815" defTabSz="609630">
              <a:buClr>
                <a:srgbClr val="000000"/>
              </a:buClr>
              <a:buFont typeface="+mj-lt"/>
              <a:buAutoNum type="arabicPeriod"/>
            </a:pPr>
            <a:r>
              <a:rPr lang="es-DO" sz="2000" kern="0" dirty="0">
                <a:solidFill>
                  <a:prstClr val="black"/>
                </a:solidFill>
                <a:latin typeface="Cambria" panose="02040503050406030204" pitchFamily="18" charset="0"/>
                <a:ea typeface="Cambria" panose="02040503050406030204" pitchFamily="18" charset="0"/>
                <a:cs typeface="Arial"/>
                <a:sym typeface="Arial"/>
              </a:rPr>
              <a:t>Integración técnica regional </a:t>
            </a:r>
            <a:r>
              <a:rPr lang="es-DO" sz="2000" b="1" kern="0" dirty="0">
                <a:solidFill>
                  <a:srgbClr val="C0504D">
                    <a:lumMod val="75000"/>
                  </a:srgbClr>
                </a:solidFill>
                <a:latin typeface="Cambria" panose="02040503050406030204" pitchFamily="18" charset="0"/>
                <a:ea typeface="Cambria" panose="02040503050406030204" pitchFamily="18" charset="0"/>
                <a:cs typeface="Arial"/>
                <a:sym typeface="Arial"/>
              </a:rPr>
              <a:t>(adopción de las DOM)</a:t>
            </a:r>
          </a:p>
          <a:p>
            <a:pPr marL="304815" indent="-304815" defTabSz="609630">
              <a:buClr>
                <a:srgbClr val="000000"/>
              </a:buClr>
              <a:buFont typeface="+mj-lt"/>
              <a:buAutoNum type="arabicPeriod"/>
            </a:pPr>
            <a:r>
              <a:rPr lang="es-DO" sz="2000" kern="0" dirty="0">
                <a:latin typeface="Cambria" panose="02040503050406030204" pitchFamily="18" charset="0"/>
                <a:ea typeface="Cambria" panose="02040503050406030204" pitchFamily="18" charset="0"/>
                <a:cs typeface="Arial"/>
                <a:sym typeface="Arial"/>
              </a:rPr>
              <a:t>Que todas las Comisiones Técnicas Interamericanas, respondan consistentemente los borradores de normas, y hagan sugerencias para modificar las normas existentes</a:t>
            </a:r>
          </a:p>
          <a:p>
            <a:pPr marL="304815" indent="-304815" defTabSz="609630">
              <a:buClr>
                <a:srgbClr val="000000"/>
              </a:buClr>
              <a:buFont typeface="+mj-lt"/>
              <a:buAutoNum type="arabicPeriod"/>
            </a:pPr>
            <a:r>
              <a:rPr lang="es-DO" sz="2000" kern="0" dirty="0">
                <a:solidFill>
                  <a:prstClr val="black"/>
                </a:solidFill>
                <a:latin typeface="Cambria" panose="02040503050406030204" pitchFamily="18" charset="0"/>
                <a:ea typeface="Cambria" panose="02040503050406030204" pitchFamily="18" charset="0"/>
                <a:cs typeface="Arial"/>
                <a:sym typeface="Arial"/>
              </a:rPr>
              <a:t>Elevar el nivel técnico y ético de la profesión en el continente americano.</a:t>
            </a:r>
          </a:p>
          <a:p>
            <a:pPr marL="304815" indent="-304815" defTabSz="609630">
              <a:buClr>
                <a:srgbClr val="000000"/>
              </a:buClr>
              <a:buFont typeface="+mj-lt"/>
              <a:buAutoNum type="arabicPeriod"/>
            </a:pPr>
            <a:r>
              <a:rPr lang="es-DO" sz="2000" kern="0" dirty="0">
                <a:solidFill>
                  <a:prstClr val="black"/>
                </a:solidFill>
                <a:latin typeface="Cambria" panose="02040503050406030204" pitchFamily="18" charset="0"/>
                <a:ea typeface="Cambria" panose="02040503050406030204" pitchFamily="18" charset="0"/>
                <a:cs typeface="Arial"/>
                <a:sym typeface="Arial"/>
              </a:rPr>
              <a:t>Fortalecimiento institucional de los Organismos Patrocinadores.</a:t>
            </a:r>
          </a:p>
          <a:p>
            <a:pPr marL="304815" indent="-304815" defTabSz="609630">
              <a:buClr>
                <a:srgbClr val="000000"/>
              </a:buClr>
              <a:buFont typeface="+mj-lt"/>
              <a:buAutoNum type="arabicPeriod"/>
            </a:pPr>
            <a:r>
              <a:rPr lang="es-DO" sz="2000" kern="0" dirty="0">
                <a:solidFill>
                  <a:prstClr val="black"/>
                </a:solidFill>
                <a:latin typeface="Cambria" panose="02040503050406030204" pitchFamily="18" charset="0"/>
                <a:ea typeface="Cambria" panose="02040503050406030204" pitchFamily="18" charset="0"/>
                <a:cs typeface="Arial"/>
                <a:sym typeface="Arial"/>
              </a:rPr>
              <a:t>Investigación contable como base para el fortalecimiento técnico.</a:t>
            </a:r>
          </a:p>
          <a:p>
            <a:pPr marL="304815" indent="-304815" defTabSz="609630">
              <a:buClr>
                <a:srgbClr val="000000"/>
              </a:buClr>
              <a:buFont typeface="+mj-lt"/>
              <a:buAutoNum type="arabicPeriod"/>
            </a:pPr>
            <a:r>
              <a:rPr lang="es-DO" sz="2000" kern="0" dirty="0">
                <a:solidFill>
                  <a:prstClr val="black"/>
                </a:solidFill>
                <a:latin typeface="Cambria" panose="02040503050406030204" pitchFamily="18" charset="0"/>
                <a:ea typeface="Cambria" panose="02040503050406030204" pitchFamily="18" charset="0"/>
                <a:cs typeface="Arial"/>
                <a:sym typeface="Arial"/>
              </a:rPr>
              <a:t>Cooperación entre países.</a:t>
            </a:r>
          </a:p>
          <a:p>
            <a:pPr marL="304815" indent="-304815" defTabSz="609630">
              <a:buClr>
                <a:srgbClr val="000000"/>
              </a:buClr>
              <a:buFont typeface="+mj-lt"/>
              <a:buAutoNum type="arabicPeriod"/>
            </a:pPr>
            <a:r>
              <a:rPr lang="es-DO" sz="2000" kern="0" dirty="0">
                <a:solidFill>
                  <a:prstClr val="black"/>
                </a:solidFill>
                <a:latin typeface="Cambria" panose="02040503050406030204" pitchFamily="18" charset="0"/>
                <a:ea typeface="Cambria" panose="02040503050406030204" pitchFamily="18" charset="0"/>
                <a:cs typeface="Arial"/>
                <a:sym typeface="Arial"/>
              </a:rPr>
              <a:t>Formación en sostenibilidad y transformación digital.</a:t>
            </a:r>
          </a:p>
          <a:p>
            <a:pPr marL="304815" indent="-304815" defTabSz="609630">
              <a:buClr>
                <a:srgbClr val="000000"/>
              </a:buClr>
              <a:buFont typeface="+mj-lt"/>
              <a:buAutoNum type="arabicPeriod"/>
            </a:pPr>
            <a:r>
              <a:rPr lang="es-DO" sz="2000" b="1" kern="0" dirty="0">
                <a:solidFill>
                  <a:srgbClr val="002060"/>
                </a:solidFill>
                <a:latin typeface="Cambria" panose="02040503050406030204" pitchFamily="18" charset="0"/>
                <a:ea typeface="Cambria" panose="02040503050406030204" pitchFamily="18" charset="0"/>
                <a:cs typeface="Arial"/>
                <a:sym typeface="Arial"/>
              </a:rPr>
              <a:t>Mejorar la interpretación de datos.</a:t>
            </a:r>
          </a:p>
          <a:p>
            <a:pPr marL="304815" indent="-304815" defTabSz="609630">
              <a:buClr>
                <a:srgbClr val="000000"/>
              </a:buClr>
              <a:buFont typeface="+mj-lt"/>
              <a:buAutoNum type="arabicPeriod"/>
            </a:pPr>
            <a:r>
              <a:rPr lang="es-DO" sz="2000" kern="0" dirty="0">
                <a:solidFill>
                  <a:prstClr val="black"/>
                </a:solidFill>
                <a:latin typeface="Cambria" panose="02040503050406030204" pitchFamily="18" charset="0"/>
                <a:ea typeface="Cambria" panose="02040503050406030204" pitchFamily="18" charset="0"/>
                <a:cs typeface="Arial"/>
                <a:sym typeface="Arial"/>
              </a:rPr>
              <a:t>Hacer uso eficiente y responsable de la IA.</a:t>
            </a:r>
          </a:p>
          <a:p>
            <a:pPr marL="304815" indent="-304815" defTabSz="609630">
              <a:buClr>
                <a:srgbClr val="000000"/>
              </a:buClr>
              <a:buFont typeface="+mj-lt"/>
              <a:buAutoNum type="arabicPeriod"/>
            </a:pPr>
            <a:r>
              <a:rPr lang="es-DO" sz="2000" kern="0" dirty="0">
                <a:solidFill>
                  <a:prstClr val="black"/>
                </a:solidFill>
                <a:latin typeface="Cambria" panose="02040503050406030204" pitchFamily="18" charset="0"/>
                <a:ea typeface="Cambria" panose="02040503050406030204" pitchFamily="18" charset="0"/>
                <a:cs typeface="Arial"/>
                <a:sym typeface="Arial"/>
              </a:rPr>
              <a:t>Nuevas oportunidades de cara a la sostenibilidad.</a:t>
            </a:r>
          </a:p>
          <a:p>
            <a:pPr marL="304815" indent="-304815" defTabSz="609630">
              <a:buClr>
                <a:srgbClr val="000000"/>
              </a:buClr>
              <a:buFont typeface="+mj-lt"/>
              <a:buAutoNum type="arabicPeriod"/>
            </a:pPr>
            <a:endParaRPr lang="es-DO" sz="600"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r>
              <a:rPr lang="es-DO" sz="2000" kern="0" dirty="0">
                <a:solidFill>
                  <a:prstClr val="black"/>
                </a:solidFill>
                <a:latin typeface="Cambria" panose="02040503050406030204" pitchFamily="18" charset="0"/>
                <a:ea typeface="Cambria" panose="02040503050406030204" pitchFamily="18" charset="0"/>
                <a:cs typeface="Arial"/>
                <a:sym typeface="Arial"/>
              </a:rPr>
              <a:t>Nuestro objetivo es claro:</a:t>
            </a:r>
          </a:p>
          <a:p>
            <a:pPr defTabSz="609630">
              <a:buClr>
                <a:srgbClr val="000000"/>
              </a:buClr>
              <a:buFont typeface="Arial"/>
              <a:buNone/>
            </a:pPr>
            <a:endParaRPr lang="es-DO" sz="2000" kern="0" dirty="0">
              <a:solidFill>
                <a:prstClr val="black"/>
              </a:solidFill>
              <a:latin typeface="Cambria" panose="02040503050406030204" pitchFamily="18" charset="0"/>
              <a:ea typeface="Cambria" panose="02040503050406030204" pitchFamily="18" charset="0"/>
              <a:cs typeface="Arial"/>
              <a:sym typeface="Arial"/>
            </a:endParaRPr>
          </a:p>
          <a:p>
            <a:pPr defTabSz="609630">
              <a:buClr>
                <a:srgbClr val="000000"/>
              </a:buClr>
              <a:buFont typeface="Arial"/>
              <a:buNone/>
            </a:pPr>
            <a:r>
              <a:rPr lang="es-DO" sz="2000" kern="0" dirty="0">
                <a:solidFill>
                  <a:prstClr val="black"/>
                </a:solidFill>
                <a:latin typeface="Cambria" panose="02040503050406030204" pitchFamily="18" charset="0"/>
                <a:ea typeface="Cambria" panose="02040503050406030204" pitchFamily="18" charset="0"/>
                <a:cs typeface="Arial"/>
                <a:sym typeface="Arial"/>
              </a:rPr>
              <a:t>Que la profesión contable interamericana sea referente mundial en conocimientos, ética, calidad y modernidad, con cultura de transparencia.</a:t>
            </a:r>
          </a:p>
          <a:p>
            <a:pPr algn="just" defTabSz="609630">
              <a:buClr>
                <a:srgbClr val="000000"/>
              </a:buClr>
              <a:buFont typeface="Arial"/>
              <a:buNone/>
            </a:pPr>
            <a:endParaRPr lang="es-DO" sz="24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ctr" defTabSz="609630">
              <a:buClr>
                <a:srgbClr val="000000"/>
              </a:buClr>
              <a:buFont typeface="Arial"/>
              <a:buNone/>
            </a:pPr>
            <a:endParaRPr lang="es-DO" sz="24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endParaRPr lang="es-DO" sz="2400"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defTabSz="609630">
              <a:buClr>
                <a:srgbClr val="000000"/>
              </a:buClr>
              <a:buFont typeface="Arial"/>
              <a:buNone/>
            </a:pPr>
            <a:endParaRPr lang="es-DO" sz="2400" kern="0" dirty="0">
              <a:solidFill>
                <a:prstClr val="black"/>
              </a:solidFill>
              <a:latin typeface="Cambria" panose="02040503050406030204" pitchFamily="18" charset="0"/>
              <a:ea typeface="Cambria" panose="02040503050406030204" pitchFamily="18" charset="0"/>
              <a:cs typeface="Arial"/>
              <a:sym typeface="Arial"/>
            </a:endParaRPr>
          </a:p>
          <a:p>
            <a:pPr algn="ctr"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a:p>
            <a:pPr algn="ctr" defTabSz="609630">
              <a:buClr>
                <a:srgbClr val="000000"/>
              </a:buClr>
              <a:buFont typeface="Arial"/>
              <a:buNone/>
            </a:pPr>
            <a:endParaRPr lang="es-DO" sz="1867" b="1" kern="10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905289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3A918D8-CC82-26B1-7571-2DD0DB172D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24103" y="6009079"/>
            <a:ext cx="1360036" cy="685625"/>
          </a:xfrm>
          <a:prstGeom prst="rect">
            <a:avLst/>
          </a:prstGeom>
        </p:spPr>
      </p:pic>
      <p:sp>
        <p:nvSpPr>
          <p:cNvPr id="5" name="CuadroTexto 4">
            <a:extLst>
              <a:ext uri="{FF2B5EF4-FFF2-40B4-BE49-F238E27FC236}">
                <a16:creationId xmlns:a16="http://schemas.microsoft.com/office/drawing/2014/main" id="{CE77B22F-3142-B9BF-6FF8-2737796F969B}"/>
              </a:ext>
            </a:extLst>
          </p:cNvPr>
          <p:cNvSpPr txBox="1"/>
          <p:nvPr/>
        </p:nvSpPr>
        <p:spPr>
          <a:xfrm>
            <a:off x="1587913" y="982176"/>
            <a:ext cx="9016173" cy="4893647"/>
          </a:xfrm>
          <a:prstGeom prst="rect">
            <a:avLst/>
          </a:prstGeom>
          <a:solidFill>
            <a:schemeClr val="bg1"/>
          </a:solidFill>
          <a:ln>
            <a:solidFill>
              <a:schemeClr val="accent4">
                <a:lumMod val="20000"/>
                <a:lumOff val="8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DO" sz="4800" b="1" i="0" u="none" strike="noStrike" kern="0" cap="none" spc="0" normalizeH="0" baseline="0" noProof="0" dirty="0">
                <a:ln>
                  <a:noFill/>
                </a:ln>
                <a:solidFill>
                  <a:schemeClr val="accent2">
                    <a:lumMod val="50000"/>
                  </a:schemeClr>
                </a:solidFill>
                <a:effectLst/>
                <a:uLnTx/>
                <a:uFillTx/>
                <a:latin typeface="Cambria" panose="02040503050406030204" pitchFamily="18" charset="0"/>
                <a:ea typeface="Cambria" panose="02040503050406030204" pitchFamily="18" charset="0"/>
                <a:cs typeface="Arial"/>
                <a:sym typeface="Arial"/>
              </a:rPr>
              <a:t>“Nuestra generación no se arrepentirá tanto de los crímenes de los </a:t>
            </a:r>
            <a:r>
              <a:rPr kumimoji="0" lang="es-DO" sz="4800" b="1" i="0" u="none" strike="noStrike" kern="0" cap="none" spc="0" normalizeH="0" baseline="0" noProof="0" dirty="0" err="1">
                <a:ln>
                  <a:noFill/>
                </a:ln>
                <a:solidFill>
                  <a:schemeClr val="accent2">
                    <a:lumMod val="50000"/>
                  </a:schemeClr>
                </a:solidFill>
                <a:effectLst/>
                <a:uLnTx/>
                <a:uFillTx/>
                <a:latin typeface="Cambria" panose="02040503050406030204" pitchFamily="18" charset="0"/>
                <a:ea typeface="Cambria" panose="02040503050406030204" pitchFamily="18" charset="0"/>
                <a:cs typeface="Arial"/>
                <a:sym typeface="Arial"/>
              </a:rPr>
              <a:t>malavados</a:t>
            </a:r>
            <a:r>
              <a:rPr kumimoji="0" lang="es-DO" sz="4800" b="1" i="0" u="none" strike="noStrike" kern="0" cap="none" spc="0" normalizeH="0" baseline="0" noProof="0" dirty="0">
                <a:ln>
                  <a:noFill/>
                </a:ln>
                <a:solidFill>
                  <a:schemeClr val="accent2">
                    <a:lumMod val="50000"/>
                  </a:schemeClr>
                </a:solidFill>
                <a:effectLst/>
                <a:uLnTx/>
                <a:uFillTx/>
                <a:latin typeface="Cambria" panose="02040503050406030204" pitchFamily="18" charset="0"/>
                <a:ea typeface="Cambria" panose="02040503050406030204" pitchFamily="18" charset="0"/>
                <a:cs typeface="Arial"/>
                <a:sym typeface="Arial"/>
              </a:rPr>
              <a:t>, como del estremecedor silencio de los bondadosos</a:t>
            </a:r>
            <a:r>
              <a:rPr lang="es-DO" sz="4800" b="1" kern="0" dirty="0">
                <a:solidFill>
                  <a:schemeClr val="accent2">
                    <a:lumMod val="50000"/>
                  </a:schemeClr>
                </a:solidFill>
                <a:latin typeface="Cambria" panose="02040503050406030204" pitchFamily="18" charset="0"/>
                <a:ea typeface="Cambria" panose="02040503050406030204" pitchFamily="18" charset="0"/>
                <a:cs typeface="Arial"/>
                <a:sym typeface="Arial"/>
              </a:rPr>
              <a:t>”.</a:t>
            </a:r>
            <a:endParaRPr kumimoji="0" lang="es-DO" sz="4800" b="1" i="0" u="none" strike="noStrike" kern="0" cap="none" spc="0" normalizeH="0" baseline="0" noProof="0" dirty="0">
              <a:ln>
                <a:noFill/>
              </a:ln>
              <a:solidFill>
                <a:schemeClr val="accent2">
                  <a:lumMod val="75000"/>
                </a:schemeClr>
              </a:solidFill>
              <a:effectLst/>
              <a:uLnTx/>
              <a:uFillTx/>
              <a:latin typeface="Cambria" panose="02040503050406030204" pitchFamily="18" charset="0"/>
              <a:ea typeface="Cambria" panose="02040503050406030204" pitchFamily="18"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DO" sz="36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DO" sz="3600" b="1" i="0" u="none" strike="noStrike" kern="0" cap="none" spc="0" normalizeH="0" baseline="0" noProof="0" dirty="0">
                <a:ln>
                  <a:noFill/>
                </a:ln>
                <a:solidFill>
                  <a:srgbClr val="E7E6E6">
                    <a:lumMod val="25000"/>
                  </a:srgbClr>
                </a:solidFill>
                <a:effectLst/>
                <a:uLnTx/>
                <a:uFillTx/>
                <a:latin typeface="Cambria" panose="02040503050406030204" pitchFamily="18" charset="0"/>
                <a:ea typeface="Cambria" panose="02040503050406030204" pitchFamily="18" charset="0"/>
                <a:cs typeface="Arial"/>
                <a:sym typeface="Arial"/>
              </a:rPr>
              <a:t>Martin Luther King</a:t>
            </a:r>
          </a:p>
        </p:txBody>
      </p:sp>
    </p:spTree>
    <p:extLst>
      <p:ext uri="{BB962C8B-B14F-4D97-AF65-F5344CB8AC3E}">
        <p14:creationId xmlns:p14="http://schemas.microsoft.com/office/powerpoint/2010/main" val="2737607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prende todo sobre el debe y haber en la contabilidad | UNILA">
            <a:extLst>
              <a:ext uri="{FF2B5EF4-FFF2-40B4-BE49-F238E27FC236}">
                <a16:creationId xmlns:a16="http://schemas.microsoft.com/office/drawing/2014/main" id="{B4062E82-95EB-7866-CB8F-48BD791F08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0"/>
            <a:ext cx="12192000" cy="6811556"/>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5D51C79B-BCA7-4231-FC0A-3D0B2F6A1093}"/>
              </a:ext>
            </a:extLst>
          </p:cNvPr>
          <p:cNvSpPr txBox="1"/>
          <p:nvPr/>
        </p:nvSpPr>
        <p:spPr>
          <a:xfrm>
            <a:off x="2276475" y="2247900"/>
            <a:ext cx="7581900" cy="2514600"/>
          </a:xfrm>
          <a:prstGeom prst="rect">
            <a:avLst/>
          </a:prstGeom>
        </p:spPr>
        <p:txBody>
          <a:bodyPr vert="horz" lIns="91440" tIns="45720" rIns="91440" bIns="45720" rtlCol="0" anchor="ctr">
            <a:normAutofit fontScale="55000" lnSpcReduction="20000"/>
          </a:bodyPr>
          <a:lstStyle/>
          <a:p>
            <a:pPr algn="ctr" defTabSz="609630" fontAlgn="t">
              <a:lnSpc>
                <a:spcPct val="90000"/>
              </a:lnSpc>
              <a:spcBef>
                <a:spcPct val="0"/>
              </a:spcBef>
              <a:spcAft>
                <a:spcPts val="600"/>
              </a:spcAft>
              <a:defRPr/>
            </a:pPr>
            <a:r>
              <a:rPr lang="en-US" sz="7700" b="1" dirty="0">
                <a:solidFill>
                  <a:srgbClr val="002060"/>
                </a:solidFill>
                <a:latin typeface="Baskerville Old Face" panose="02020602080505020303" pitchFamily="18" charset="0"/>
              </a:rPr>
              <a:t>“La contabilidad es el lenguaje de los negocios”</a:t>
            </a:r>
          </a:p>
          <a:p>
            <a:pPr algn="ctr" defTabSz="609630" fontAlgn="t">
              <a:lnSpc>
                <a:spcPct val="90000"/>
              </a:lnSpc>
              <a:spcBef>
                <a:spcPct val="0"/>
              </a:spcBef>
              <a:spcAft>
                <a:spcPts val="600"/>
              </a:spcAft>
              <a:defRPr/>
            </a:pPr>
            <a:endParaRPr lang="en-US" sz="7700" b="1" dirty="0">
              <a:solidFill>
                <a:srgbClr val="0070C0"/>
              </a:solidFill>
              <a:latin typeface="Baskerville Old Face" panose="02020602080505020303" pitchFamily="18" charset="0"/>
            </a:endParaRPr>
          </a:p>
          <a:p>
            <a:pPr algn="ctr" defTabSz="609630" fontAlgn="t">
              <a:lnSpc>
                <a:spcPct val="90000"/>
              </a:lnSpc>
              <a:spcBef>
                <a:spcPct val="0"/>
              </a:spcBef>
              <a:spcAft>
                <a:spcPts val="600"/>
              </a:spcAft>
              <a:defRPr/>
            </a:pPr>
            <a:endParaRPr lang="en-US" sz="5600" b="1" dirty="0">
              <a:solidFill>
                <a:prstClr val="black">
                  <a:lumMod val="75000"/>
                  <a:lumOff val="25000"/>
                </a:prstClr>
              </a:solidFill>
              <a:latin typeface="Calibri"/>
            </a:endParaRPr>
          </a:p>
          <a:p>
            <a:pPr algn="ctr" defTabSz="609630" fontAlgn="t">
              <a:lnSpc>
                <a:spcPct val="90000"/>
              </a:lnSpc>
              <a:spcBef>
                <a:spcPct val="0"/>
              </a:spcBef>
              <a:spcAft>
                <a:spcPts val="600"/>
              </a:spcAft>
              <a:defRPr/>
            </a:pPr>
            <a:r>
              <a:rPr lang="en-US" sz="5600" b="1" dirty="0">
                <a:solidFill>
                  <a:prstClr val="black">
                    <a:lumMod val="75000"/>
                    <a:lumOff val="25000"/>
                  </a:prstClr>
                </a:solidFill>
                <a:latin typeface="Calibri"/>
              </a:rPr>
              <a:t>Warren Buffett</a:t>
            </a:r>
          </a:p>
        </p:txBody>
      </p:sp>
    </p:spTree>
    <p:extLst>
      <p:ext uri="{BB962C8B-B14F-4D97-AF65-F5344CB8AC3E}">
        <p14:creationId xmlns:p14="http://schemas.microsoft.com/office/powerpoint/2010/main" val="233970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1">
            <a:extLst>
              <a:ext uri="{FF2B5EF4-FFF2-40B4-BE49-F238E27FC236}">
                <a16:creationId xmlns:a16="http://schemas.microsoft.com/office/drawing/2014/main" id="{16009FFB-380F-3048-8279-9F51CE9F370D}"/>
              </a:ext>
            </a:extLst>
          </p:cNvPr>
          <p:cNvSpPr/>
          <p:nvPr/>
        </p:nvSpPr>
        <p:spPr>
          <a:xfrm>
            <a:off x="2543908" y="1991534"/>
            <a:ext cx="7104184" cy="1698927"/>
          </a:xfrm>
          <a:prstGeom prst="rect">
            <a:avLst/>
          </a:prstGeom>
        </p:spPr>
        <p:txBody>
          <a:bodyPr wrap="square">
            <a:spAutoFit/>
          </a:bodyPr>
          <a:lstStyle/>
          <a:p>
            <a:pPr algn="ctr" defTabSz="914423">
              <a:lnSpc>
                <a:spcPct val="90000"/>
              </a:lnSpc>
              <a:defRPr/>
            </a:pPr>
            <a:r>
              <a:rPr lang="es-DO" sz="3200" b="1" i="1" dirty="0">
                <a:solidFill>
                  <a:prstClr val="black">
                    <a:lumMod val="75000"/>
                    <a:lumOff val="25000"/>
                  </a:prstClr>
                </a:solidFill>
                <a:latin typeface="Cambria" pitchFamily="18" charset="0"/>
                <a:cs typeface="Arial"/>
                <a:sym typeface="Arial"/>
              </a:rPr>
              <a:t>“Vacía tu bolsillo en tu mente, </a:t>
            </a:r>
          </a:p>
          <a:p>
            <a:pPr algn="ctr" defTabSz="914423">
              <a:lnSpc>
                <a:spcPct val="90000"/>
              </a:lnSpc>
              <a:defRPr/>
            </a:pPr>
            <a:r>
              <a:rPr lang="es-DO" sz="3200" b="1" i="1" dirty="0">
                <a:solidFill>
                  <a:prstClr val="black">
                    <a:lumMod val="75000"/>
                    <a:lumOff val="25000"/>
                  </a:prstClr>
                </a:solidFill>
                <a:latin typeface="Cambria" pitchFamily="18" charset="0"/>
                <a:cs typeface="Arial"/>
                <a:sym typeface="Arial"/>
              </a:rPr>
              <a:t>y tu mente llenará tu bolsillo”.</a:t>
            </a:r>
          </a:p>
          <a:p>
            <a:pPr algn="ctr" defTabSz="914423">
              <a:lnSpc>
                <a:spcPct val="90000"/>
              </a:lnSpc>
              <a:defRPr/>
            </a:pPr>
            <a:endParaRPr lang="es-DO" sz="3200" b="1" i="1" dirty="0">
              <a:solidFill>
                <a:prstClr val="black">
                  <a:lumMod val="75000"/>
                  <a:lumOff val="25000"/>
                </a:prstClr>
              </a:solidFill>
              <a:latin typeface="Cambria" pitchFamily="18" charset="0"/>
              <a:cs typeface="Arial"/>
              <a:sym typeface="Arial"/>
            </a:endParaRPr>
          </a:p>
          <a:p>
            <a:pPr algn="ctr" defTabSz="914423">
              <a:lnSpc>
                <a:spcPct val="90000"/>
              </a:lnSpc>
              <a:defRPr/>
            </a:pPr>
            <a:r>
              <a:rPr lang="es-DO" sz="2000" dirty="0">
                <a:solidFill>
                  <a:prstClr val="black">
                    <a:lumMod val="75000"/>
                    <a:lumOff val="25000"/>
                  </a:prstClr>
                </a:solidFill>
                <a:latin typeface="Cambria" pitchFamily="18" charset="0"/>
                <a:cs typeface="Arial"/>
                <a:sym typeface="Arial"/>
              </a:rPr>
              <a:t>Benjamín Franklin</a:t>
            </a:r>
          </a:p>
        </p:txBody>
      </p:sp>
      <p:pic>
        <p:nvPicPr>
          <p:cNvPr id="3" name="Imagen 5">
            <a:extLst>
              <a:ext uri="{FF2B5EF4-FFF2-40B4-BE49-F238E27FC236}">
                <a16:creationId xmlns:a16="http://schemas.microsoft.com/office/drawing/2014/main" id="{C799AD6A-B100-194A-A46C-C9F0F7BF04BE}"/>
              </a:ext>
            </a:extLst>
          </p:cNvPr>
          <p:cNvPicPr>
            <a:picLocks noChangeAspect="1"/>
          </p:cNvPicPr>
          <p:nvPr/>
        </p:nvPicPr>
        <p:blipFill>
          <a:blip r:embed="rId2">
            <a:clrChange>
              <a:clrFrom>
                <a:srgbClr val="FFFFFF"/>
              </a:clrFrom>
              <a:clrTo>
                <a:srgbClr val="FFFFFF">
                  <a:alpha val="0"/>
                </a:srgbClr>
              </a:clrTo>
            </a:clrChange>
            <a:alphaModFix amt="85000"/>
            <a:extLst>
              <a:ext uri="{28A0092B-C50C-407E-A947-70E740481C1C}">
                <a14:useLocalDpi xmlns:a14="http://schemas.microsoft.com/office/drawing/2010/main"/>
              </a:ext>
            </a:extLst>
          </a:blip>
          <a:stretch>
            <a:fillRect/>
          </a:stretch>
        </p:blipFill>
        <p:spPr>
          <a:xfrm flipH="1">
            <a:off x="2" y="3299556"/>
            <a:ext cx="6607751" cy="3558445"/>
          </a:xfrm>
          <a:prstGeom prst="rect">
            <a:avLst/>
          </a:prstGeom>
        </p:spPr>
      </p:pic>
      <p:pic>
        <p:nvPicPr>
          <p:cNvPr id="4" name="Imagen 3">
            <a:extLst>
              <a:ext uri="{FF2B5EF4-FFF2-40B4-BE49-F238E27FC236}">
                <a16:creationId xmlns:a16="http://schemas.microsoft.com/office/drawing/2014/main" id="{C3A918D8-CC82-26B1-7571-2DD0DB172D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24103" y="6009079"/>
            <a:ext cx="1360036" cy="685625"/>
          </a:xfrm>
          <a:prstGeom prst="rect">
            <a:avLst/>
          </a:prstGeom>
        </p:spPr>
      </p:pic>
    </p:spTree>
    <p:extLst>
      <p:ext uri="{BB962C8B-B14F-4D97-AF65-F5344CB8AC3E}">
        <p14:creationId xmlns:p14="http://schemas.microsoft.com/office/powerpoint/2010/main" val="22669465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3F22D-A61D-F333-2DB6-26DAE399FB0A}"/>
            </a:ext>
          </a:extLst>
        </p:cNvPr>
        <p:cNvGrpSpPr/>
        <p:nvPr/>
      </p:nvGrpSpPr>
      <p:grpSpPr>
        <a:xfrm>
          <a:off x="0" y="0"/>
          <a:ext cx="0" cy="0"/>
          <a:chOff x="0" y="0"/>
          <a:chExt cx="0" cy="0"/>
        </a:xfrm>
      </p:grpSpPr>
      <p:sp>
        <p:nvSpPr>
          <p:cNvPr id="11" name="Rectangle 5">
            <a:extLst>
              <a:ext uri="{FF2B5EF4-FFF2-40B4-BE49-F238E27FC236}">
                <a16:creationId xmlns:a16="http://schemas.microsoft.com/office/drawing/2014/main" id="{99E126DA-CF39-73CA-B506-1B787BEC46C9}"/>
              </a:ext>
            </a:extLst>
          </p:cNvPr>
          <p:cNvSpPr/>
          <p:nvPr/>
        </p:nvSpPr>
        <p:spPr>
          <a:xfrm>
            <a:off x="0" y="1799742"/>
            <a:ext cx="12192000" cy="3357451"/>
          </a:xfrm>
          <a:prstGeom prst="rect">
            <a:avLst/>
          </a:prstGeom>
          <a:solidFill>
            <a:schemeClr val="accent1">
              <a:lumMod val="20000"/>
              <a:lumOff val="80000"/>
              <a:alpha val="921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231">
              <a:buClr>
                <a:srgbClr val="000000"/>
              </a:buClr>
              <a:defRPr/>
            </a:pPr>
            <a:endParaRPr lang="en-US" sz="1351" kern="0" dirty="0">
              <a:solidFill>
                <a:prstClr val="white"/>
              </a:solidFill>
              <a:latin typeface="Calibri" panose="020F0502020204030204"/>
              <a:sym typeface="Arial"/>
            </a:endParaRPr>
          </a:p>
        </p:txBody>
      </p:sp>
      <p:sp>
        <p:nvSpPr>
          <p:cNvPr id="12" name="CuadroTexto 6">
            <a:extLst>
              <a:ext uri="{FF2B5EF4-FFF2-40B4-BE49-F238E27FC236}">
                <a16:creationId xmlns:a16="http://schemas.microsoft.com/office/drawing/2014/main" id="{DDE73148-F4CF-8123-5319-2A7AA89D0983}"/>
              </a:ext>
            </a:extLst>
          </p:cNvPr>
          <p:cNvSpPr txBox="1">
            <a:spLocks noChangeArrowheads="1"/>
          </p:cNvSpPr>
          <p:nvPr/>
        </p:nvSpPr>
        <p:spPr bwMode="auto">
          <a:xfrm>
            <a:off x="1774166" y="2201194"/>
            <a:ext cx="8643667"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lvl="1" algn="ctr" defTabSz="1219231">
              <a:buClr>
                <a:srgbClr val="000000"/>
              </a:buClr>
            </a:pPr>
            <a:r>
              <a:rPr lang="es-DO" altLang="es-DO" sz="3600" b="1" kern="0" dirty="0">
                <a:solidFill>
                  <a:schemeClr val="accent5">
                    <a:lumMod val="75000"/>
                  </a:schemeClr>
                </a:solidFill>
                <a:latin typeface="Cambria" panose="02040503050406030204" pitchFamily="18" charset="0"/>
                <a:cs typeface="Arial"/>
                <a:sym typeface="Arial"/>
              </a:rPr>
              <a:t>“Los profesionales de la contabilidad no somos el pasado, somo el presente y el futuro”.</a:t>
            </a:r>
          </a:p>
          <a:p>
            <a:pPr marL="0" lvl="1" algn="ctr" defTabSz="1219231">
              <a:buClr>
                <a:srgbClr val="000000"/>
              </a:buClr>
            </a:pPr>
            <a:endParaRPr lang="es-DO" altLang="es-DO" sz="2000" b="1" i="1" kern="0" dirty="0">
              <a:solidFill>
                <a:srgbClr val="61D6FF"/>
              </a:solidFill>
              <a:latin typeface="Cambria" panose="02040503050406030204" pitchFamily="18" charset="0"/>
              <a:cs typeface="Arial"/>
              <a:sym typeface="Arial"/>
            </a:endParaRPr>
          </a:p>
          <a:p>
            <a:pPr marL="0" lvl="1" algn="ctr" defTabSz="1219231">
              <a:buClr>
                <a:srgbClr val="000000"/>
              </a:buClr>
            </a:pPr>
            <a:r>
              <a:rPr lang="es-DO" altLang="es-DO" sz="2000" b="1" i="1" kern="0" dirty="0">
                <a:solidFill>
                  <a:srgbClr val="C00000"/>
                </a:solidFill>
                <a:latin typeface="Cambria" panose="02040503050406030204" pitchFamily="18" charset="0"/>
                <a:cs typeface="Arial"/>
                <a:sym typeface="Arial"/>
              </a:rPr>
              <a:t>Nelson Hahn</a:t>
            </a:r>
          </a:p>
        </p:txBody>
      </p:sp>
    </p:spTree>
    <p:extLst>
      <p:ext uri="{BB962C8B-B14F-4D97-AF65-F5344CB8AC3E}">
        <p14:creationId xmlns:p14="http://schemas.microsoft.com/office/powerpoint/2010/main" val="489669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D41F1-C3D4-82FF-7EC4-1C1D7F40781D}"/>
            </a:ext>
          </a:extLst>
        </p:cNvPr>
        <p:cNvGrpSpPr/>
        <p:nvPr/>
      </p:nvGrpSpPr>
      <p:grpSpPr>
        <a:xfrm>
          <a:off x="0" y="0"/>
          <a:ext cx="0" cy="0"/>
          <a:chOff x="0" y="0"/>
          <a:chExt cx="0" cy="0"/>
        </a:xfrm>
      </p:grpSpPr>
      <p:pic>
        <p:nvPicPr>
          <p:cNvPr id="1030" name="Picture 6" descr="La profesión contable: una mirada al futuro">
            <a:extLst>
              <a:ext uri="{FF2B5EF4-FFF2-40B4-BE49-F238E27FC236}">
                <a16:creationId xmlns:a16="http://schemas.microsoft.com/office/drawing/2014/main" id="{63AA3C4A-44B2-C075-31F5-06A7FCB6A80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104612"/>
            <a:ext cx="12192000" cy="7067224"/>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6">
            <a:extLst>
              <a:ext uri="{FF2B5EF4-FFF2-40B4-BE49-F238E27FC236}">
                <a16:creationId xmlns:a16="http://schemas.microsoft.com/office/drawing/2014/main" id="{4540E85A-665C-FF36-A72E-CB22EBFBD29D}"/>
              </a:ext>
            </a:extLst>
          </p:cNvPr>
          <p:cNvSpPr txBox="1">
            <a:spLocks noChangeArrowheads="1"/>
          </p:cNvSpPr>
          <p:nvPr/>
        </p:nvSpPr>
        <p:spPr bwMode="auto">
          <a:xfrm>
            <a:off x="952501" y="458956"/>
            <a:ext cx="10286998" cy="59400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lvl="1" algn="ctr" defTabSz="1219231">
              <a:buClr>
                <a:srgbClr val="000000"/>
              </a:buClr>
            </a:pPr>
            <a:r>
              <a:rPr lang="es-DO" altLang="es-DO" sz="5400" b="1" kern="0" dirty="0">
                <a:solidFill>
                  <a:srgbClr val="0070C0"/>
                </a:solidFill>
                <a:latin typeface="Monotype Corsiva" panose="03010101010201010101" pitchFamily="66" charset="0"/>
                <a:cs typeface="Arial"/>
                <a:sym typeface="Arial"/>
              </a:rPr>
              <a:t>“El rumbo de la profesión contable ante la realidad actual y futura, está lleno de oportunidades, para aquellos contadores  dependientes e independientes que se adapten a formarse para  el mundo actual y los desafíos del porvenir”.</a:t>
            </a:r>
          </a:p>
          <a:p>
            <a:pPr marL="0" lvl="1" algn="ctr" defTabSz="1219231">
              <a:buClr>
                <a:srgbClr val="000000"/>
              </a:buClr>
            </a:pPr>
            <a:endParaRPr lang="es-DO" altLang="es-DO" sz="3200" b="1" i="1" kern="0" dirty="0">
              <a:solidFill>
                <a:srgbClr val="61D6FF"/>
              </a:solidFill>
              <a:latin typeface="Cambria" panose="02040503050406030204" pitchFamily="18" charset="0"/>
              <a:cs typeface="Arial"/>
              <a:sym typeface="Arial"/>
            </a:endParaRPr>
          </a:p>
          <a:p>
            <a:pPr marL="0" lvl="1" algn="ctr" defTabSz="1219231">
              <a:buClr>
                <a:srgbClr val="000000"/>
              </a:buClr>
            </a:pPr>
            <a:r>
              <a:rPr lang="es-DO" altLang="es-DO" sz="2400" b="1" i="1" kern="0" dirty="0">
                <a:solidFill>
                  <a:schemeClr val="accent2">
                    <a:lumMod val="50000"/>
                  </a:schemeClr>
                </a:solidFill>
                <a:latin typeface="Cambria" panose="02040503050406030204" pitchFamily="18" charset="0"/>
                <a:cs typeface="Arial"/>
                <a:sym typeface="Arial"/>
              </a:rPr>
              <a:t>Nelson Hahn</a:t>
            </a:r>
          </a:p>
        </p:txBody>
      </p:sp>
    </p:spTree>
    <p:extLst>
      <p:ext uri="{BB962C8B-B14F-4D97-AF65-F5344CB8AC3E}">
        <p14:creationId xmlns:p14="http://schemas.microsoft.com/office/powerpoint/2010/main" val="6723189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94CD3B-E121-3F5C-3974-2AA67C236EFF}"/>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6" descr="Naturaleza archivos - Plantillas PowerPoint Gratis">
            <a:extLst>
              <a:ext uri="{FF2B5EF4-FFF2-40B4-BE49-F238E27FC236}">
                <a16:creationId xmlns:a16="http://schemas.microsoft.com/office/drawing/2014/main" id="{B014DAFD-0AD8-B14A-DD9D-D96B5F6FA2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835"/>
          <a:stretch>
            <a:fillRect/>
          </a:stretch>
        </p:blipFill>
        <p:spPr bwMode="auto">
          <a:xfrm>
            <a:off x="-3050" y="-285750"/>
            <a:ext cx="12195050" cy="7143750"/>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6">
            <a:extLst>
              <a:ext uri="{FF2B5EF4-FFF2-40B4-BE49-F238E27FC236}">
                <a16:creationId xmlns:a16="http://schemas.microsoft.com/office/drawing/2014/main" id="{77EF847C-E7A7-D01B-D750-AD9C66C28F7F}"/>
              </a:ext>
            </a:extLst>
          </p:cNvPr>
          <p:cNvSpPr txBox="1">
            <a:spLocks noChangeArrowheads="1"/>
          </p:cNvSpPr>
          <p:nvPr/>
        </p:nvSpPr>
        <p:spPr bwMode="auto">
          <a:xfrm>
            <a:off x="681131" y="695745"/>
            <a:ext cx="10844119" cy="546651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lvl="1" algn="ctr">
              <a:lnSpc>
                <a:spcPct val="90000"/>
              </a:lnSpc>
              <a:spcAft>
                <a:spcPts val="600"/>
              </a:spcAft>
              <a:buClr>
                <a:srgbClr val="000000"/>
              </a:buClr>
            </a:pPr>
            <a:r>
              <a:rPr lang="en-US" altLang="es-DO" sz="5400" b="1" dirty="0">
                <a:latin typeface="Cambria" panose="02040503050406030204" pitchFamily="18" charset="0"/>
                <a:ea typeface="Cambria" panose="02040503050406030204" pitchFamily="18" charset="0"/>
                <a:sym typeface="Arial"/>
              </a:rPr>
              <a:t>El </a:t>
            </a:r>
            <a:r>
              <a:rPr lang="en-US" altLang="es-DO" sz="5400" b="1" dirty="0" err="1">
                <a:latin typeface="Cambria" panose="02040503050406030204" pitchFamily="18" charset="0"/>
                <a:ea typeface="Cambria" panose="02040503050406030204" pitchFamily="18" charset="0"/>
                <a:sym typeface="Arial"/>
              </a:rPr>
              <a:t>futuro</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está</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en</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nuestras</a:t>
            </a:r>
            <a:r>
              <a:rPr lang="en-US" altLang="es-DO" sz="5400" b="1" dirty="0">
                <a:latin typeface="Cambria" panose="02040503050406030204" pitchFamily="18" charset="0"/>
                <a:ea typeface="Cambria" panose="02040503050406030204" pitchFamily="18" charset="0"/>
                <a:sym typeface="Arial"/>
              </a:rPr>
              <a:t> manos, </a:t>
            </a:r>
            <a:r>
              <a:rPr lang="en-US" altLang="es-DO" sz="5400" b="1" dirty="0" err="1">
                <a:latin typeface="Cambria" panose="02040503050406030204" pitchFamily="18" charset="0"/>
                <a:ea typeface="Cambria" panose="02040503050406030204" pitchFamily="18" charset="0"/>
                <a:sym typeface="Arial"/>
              </a:rPr>
              <a:t>si</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va</a:t>
            </a:r>
            <a:r>
              <a:rPr lang="en-US" altLang="es-DO" sz="5400" b="1" dirty="0">
                <a:latin typeface="Cambria" panose="02040503050406030204" pitchFamily="18" charset="0"/>
                <a:ea typeface="Cambria" panose="02040503050406030204" pitchFamily="18" charset="0"/>
                <a:sym typeface="Arial"/>
              </a:rPr>
              <a:t> a ser, </a:t>
            </a:r>
            <a:r>
              <a:rPr lang="en-US" altLang="es-DO" sz="5400" b="1" dirty="0" err="1">
                <a:latin typeface="Cambria" panose="02040503050406030204" pitchFamily="18" charset="0"/>
                <a:ea typeface="Cambria" panose="02040503050406030204" pitchFamily="18" charset="0"/>
                <a:sym typeface="Arial"/>
              </a:rPr>
              <a:t>depende</a:t>
            </a:r>
            <a:r>
              <a:rPr lang="en-US" altLang="es-DO" sz="5400" b="1" dirty="0">
                <a:latin typeface="Cambria" panose="02040503050406030204" pitchFamily="18" charset="0"/>
                <a:ea typeface="Cambria" panose="02040503050406030204" pitchFamily="18" charset="0"/>
                <a:sym typeface="Arial"/>
              </a:rPr>
              <a:t> de </a:t>
            </a:r>
            <a:r>
              <a:rPr lang="en-US" altLang="es-DO" sz="5400" b="1" dirty="0" err="1">
                <a:latin typeface="Cambria" panose="02040503050406030204" pitchFamily="18" charset="0"/>
                <a:ea typeface="Cambria" panose="02040503050406030204" pitchFamily="18" charset="0"/>
                <a:sym typeface="Arial"/>
              </a:rPr>
              <a:t>ti</a:t>
            </a:r>
            <a:r>
              <a:rPr lang="en-US" altLang="es-DO" sz="5400" b="1" dirty="0">
                <a:latin typeface="Cambria" panose="02040503050406030204" pitchFamily="18" charset="0"/>
                <a:ea typeface="Cambria" panose="02040503050406030204" pitchFamily="18" charset="0"/>
                <a:sym typeface="Arial"/>
              </a:rPr>
              <a:t>…</a:t>
            </a:r>
          </a:p>
          <a:p>
            <a:pPr marL="0" lvl="1" algn="ctr">
              <a:lnSpc>
                <a:spcPct val="90000"/>
              </a:lnSpc>
              <a:spcAft>
                <a:spcPts val="600"/>
              </a:spcAft>
              <a:buClr>
                <a:srgbClr val="000000"/>
              </a:buClr>
            </a:pPr>
            <a:endParaRPr lang="en-US" altLang="es-DO" sz="2800" b="1" dirty="0">
              <a:latin typeface="Cambria" panose="02040503050406030204" pitchFamily="18" charset="0"/>
              <a:ea typeface="Cambria" panose="02040503050406030204" pitchFamily="18" charset="0"/>
              <a:sym typeface="Arial"/>
            </a:endParaRPr>
          </a:p>
          <a:p>
            <a:pPr marL="0" lvl="1" algn="ctr">
              <a:lnSpc>
                <a:spcPct val="90000"/>
              </a:lnSpc>
              <a:spcAft>
                <a:spcPts val="600"/>
              </a:spcAft>
              <a:buClr>
                <a:srgbClr val="000000"/>
              </a:buClr>
            </a:pPr>
            <a:r>
              <a:rPr lang="en-US" altLang="es-DO" sz="5400" b="1" dirty="0" err="1">
                <a:latin typeface="Cambria" panose="02040503050406030204" pitchFamily="18" charset="0"/>
                <a:ea typeface="Cambria" panose="02040503050406030204" pitchFamily="18" charset="0"/>
                <a:sym typeface="Arial"/>
              </a:rPr>
              <a:t>Avancemos</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juntos</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como</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hermanos</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hacia</a:t>
            </a:r>
            <a:r>
              <a:rPr lang="en-US" altLang="es-DO" sz="5400" b="1" dirty="0">
                <a:latin typeface="Cambria" panose="02040503050406030204" pitchFamily="18" charset="0"/>
                <a:ea typeface="Cambria" panose="02040503050406030204" pitchFamily="18" charset="0"/>
                <a:sym typeface="Arial"/>
              </a:rPr>
              <a:t> la </a:t>
            </a:r>
            <a:r>
              <a:rPr lang="en-US" altLang="es-DO" sz="5400" b="1" dirty="0" err="1">
                <a:latin typeface="Cambria" panose="02040503050406030204" pitchFamily="18" charset="0"/>
                <a:ea typeface="Cambria" panose="02040503050406030204" pitchFamily="18" charset="0"/>
                <a:sym typeface="Arial"/>
              </a:rPr>
              <a:t>profesión</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que</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todos</a:t>
            </a:r>
            <a:r>
              <a:rPr lang="en-US" altLang="es-DO" sz="5400" b="1" dirty="0">
                <a:latin typeface="Cambria" panose="02040503050406030204" pitchFamily="18" charset="0"/>
                <a:ea typeface="Cambria" panose="02040503050406030204" pitchFamily="18" charset="0"/>
                <a:sym typeface="Arial"/>
              </a:rPr>
              <a:t> </a:t>
            </a:r>
            <a:r>
              <a:rPr lang="en-US" altLang="es-DO" sz="5400" b="1" dirty="0" err="1">
                <a:latin typeface="Cambria" panose="02040503050406030204" pitchFamily="18" charset="0"/>
                <a:ea typeface="Cambria" panose="02040503050406030204" pitchFamily="18" charset="0"/>
                <a:sym typeface="Arial"/>
              </a:rPr>
              <a:t>merecemos</a:t>
            </a:r>
            <a:r>
              <a:rPr lang="en-US" altLang="es-DO" sz="5400" b="1" dirty="0">
                <a:latin typeface="Cambria" panose="02040503050406030204" pitchFamily="18" charset="0"/>
                <a:ea typeface="Cambria" panose="02040503050406030204" pitchFamily="18" charset="0"/>
                <a:sym typeface="Arial"/>
              </a:rPr>
              <a:t>…</a:t>
            </a:r>
          </a:p>
          <a:p>
            <a:pPr marL="0" lvl="1" indent="-228600" algn="ctr">
              <a:lnSpc>
                <a:spcPct val="90000"/>
              </a:lnSpc>
              <a:spcAft>
                <a:spcPts val="600"/>
              </a:spcAft>
              <a:buClr>
                <a:srgbClr val="000000"/>
              </a:buClr>
              <a:buFont typeface="Arial" panose="020B0604020202020204" pitchFamily="34" charset="0"/>
              <a:buChar char="•"/>
            </a:pPr>
            <a:endParaRPr lang="en-US" altLang="es-DO" sz="3200" i="1" dirty="0">
              <a:latin typeface="Cambria" panose="02040503050406030204" pitchFamily="18" charset="0"/>
              <a:ea typeface="Cambria" panose="02040503050406030204" pitchFamily="18" charset="0"/>
              <a:sym typeface="Arial"/>
            </a:endParaRPr>
          </a:p>
          <a:p>
            <a:pPr marL="0" lvl="1" indent="-228600" algn="ctr">
              <a:lnSpc>
                <a:spcPct val="90000"/>
              </a:lnSpc>
              <a:spcAft>
                <a:spcPts val="600"/>
              </a:spcAft>
              <a:buClr>
                <a:srgbClr val="000000"/>
              </a:buClr>
              <a:buFont typeface="Arial" panose="020B0604020202020204" pitchFamily="34" charset="0"/>
              <a:buChar char="•"/>
            </a:pPr>
            <a:endParaRPr lang="en-US" altLang="es-DO" sz="3200" i="1" dirty="0">
              <a:solidFill>
                <a:schemeClr val="tx1">
                  <a:lumMod val="95000"/>
                  <a:lumOff val="5000"/>
                </a:schemeClr>
              </a:solidFill>
              <a:latin typeface="Cambria" panose="02040503050406030204" pitchFamily="18" charset="0"/>
              <a:ea typeface="Cambria" panose="02040503050406030204" pitchFamily="18" charset="0"/>
              <a:sym typeface="Arial"/>
            </a:endParaRPr>
          </a:p>
          <a:p>
            <a:pPr marL="0" lvl="1" indent="-228600" algn="ctr">
              <a:lnSpc>
                <a:spcPct val="90000"/>
              </a:lnSpc>
              <a:spcAft>
                <a:spcPts val="600"/>
              </a:spcAft>
              <a:buClr>
                <a:srgbClr val="000000"/>
              </a:buClr>
              <a:buFont typeface="Arial" panose="020B0604020202020204" pitchFamily="34" charset="0"/>
              <a:buChar char="•"/>
            </a:pPr>
            <a:endParaRPr lang="en-US" altLang="es-DO" sz="3200" i="1" dirty="0">
              <a:solidFill>
                <a:srgbClr val="002060"/>
              </a:solidFill>
              <a:latin typeface="Cambria" panose="02040503050406030204" pitchFamily="18" charset="0"/>
              <a:ea typeface="Cambria" panose="02040503050406030204" pitchFamily="18" charset="0"/>
              <a:sym typeface="Arial"/>
            </a:endParaRPr>
          </a:p>
        </p:txBody>
      </p:sp>
      <p:sp>
        <p:nvSpPr>
          <p:cNvPr id="3" name="CuadroTexto 2">
            <a:extLst>
              <a:ext uri="{FF2B5EF4-FFF2-40B4-BE49-F238E27FC236}">
                <a16:creationId xmlns:a16="http://schemas.microsoft.com/office/drawing/2014/main" id="{12BA8AAE-9E64-0499-C9BC-A7E8B5B0C60C}"/>
              </a:ext>
            </a:extLst>
          </p:cNvPr>
          <p:cNvSpPr txBox="1"/>
          <p:nvPr/>
        </p:nvSpPr>
        <p:spPr>
          <a:xfrm>
            <a:off x="8644127" y="5626724"/>
            <a:ext cx="2866742" cy="535531"/>
          </a:xfrm>
          <a:prstGeom prst="rect">
            <a:avLst/>
          </a:prstGeom>
          <a:noFill/>
        </p:spPr>
        <p:txBody>
          <a:bodyPr wrap="square" rtlCol="0">
            <a:spAutoFit/>
          </a:bodyPr>
          <a:lstStyle/>
          <a:p>
            <a:pPr marL="0" lvl="1" algn="ctr">
              <a:lnSpc>
                <a:spcPct val="90000"/>
              </a:lnSpc>
              <a:spcAft>
                <a:spcPts val="600"/>
              </a:spcAft>
              <a:buClr>
                <a:srgbClr val="000000"/>
              </a:buClr>
            </a:pPr>
            <a:r>
              <a:rPr lang="en-US" altLang="es-DO" sz="3200" b="1" i="1" dirty="0">
                <a:solidFill>
                  <a:srgbClr val="002060"/>
                </a:solidFill>
                <a:latin typeface="Cambria" panose="02040503050406030204" pitchFamily="18" charset="0"/>
                <a:ea typeface="Cambria" panose="02040503050406030204" pitchFamily="18" charset="0"/>
                <a:sym typeface="Arial"/>
              </a:rPr>
              <a:t>Nelson Hahn</a:t>
            </a:r>
          </a:p>
        </p:txBody>
      </p:sp>
    </p:spTree>
    <p:extLst>
      <p:ext uri="{BB962C8B-B14F-4D97-AF65-F5344CB8AC3E}">
        <p14:creationId xmlns:p14="http://schemas.microsoft.com/office/powerpoint/2010/main" val="359143749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12">
            <a:extLst>
              <a:ext uri="{FF2B5EF4-FFF2-40B4-BE49-F238E27FC236}">
                <a16:creationId xmlns:a16="http://schemas.microsoft.com/office/drawing/2014/main" id="{C256A23E-D76F-89B4-CE9A-7826E59BCD02}"/>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23004" y="0"/>
            <a:ext cx="12192000" cy="6858000"/>
          </a:xfrm>
          <a:prstGeom prst="rect">
            <a:avLst/>
          </a:prstGeom>
        </p:spPr>
      </p:pic>
      <p:sp>
        <p:nvSpPr>
          <p:cNvPr id="2" name="Rectángulo 1">
            <a:extLst>
              <a:ext uri="{FF2B5EF4-FFF2-40B4-BE49-F238E27FC236}">
                <a16:creationId xmlns:a16="http://schemas.microsoft.com/office/drawing/2014/main" id="{0D104B26-50B3-FBDE-CF47-F79B8E58FF7D}"/>
              </a:ext>
            </a:extLst>
          </p:cNvPr>
          <p:cNvSpPr/>
          <p:nvPr/>
        </p:nvSpPr>
        <p:spPr>
          <a:xfrm>
            <a:off x="860613" y="763031"/>
            <a:ext cx="11116234" cy="1754326"/>
          </a:xfrm>
          <a:prstGeom prst="rect">
            <a:avLst/>
          </a:prstGeom>
        </p:spPr>
        <p:txBody>
          <a:bodyPr wrap="square">
            <a:spAutoFit/>
          </a:bodyPr>
          <a:lstStyle/>
          <a:p>
            <a:pPr algn="ctr">
              <a:lnSpc>
                <a:spcPct val="90000"/>
              </a:lnSpc>
              <a:defRPr/>
            </a:pPr>
            <a:r>
              <a:rPr lang="es-DO" sz="6000" b="1" i="1" dirty="0">
                <a:solidFill>
                  <a:srgbClr val="002060"/>
                </a:solidFill>
                <a:latin typeface="Cambria" pitchFamily="18" charset="0"/>
              </a:rPr>
              <a:t>Muchas gracias  </a:t>
            </a:r>
          </a:p>
          <a:p>
            <a:pPr algn="ctr">
              <a:lnSpc>
                <a:spcPct val="90000"/>
              </a:lnSpc>
              <a:defRPr/>
            </a:pPr>
            <a:r>
              <a:rPr lang="es-DO" sz="6000" b="1" i="1" dirty="0">
                <a:solidFill>
                  <a:srgbClr val="002060"/>
                </a:solidFill>
                <a:latin typeface="Cambria" pitchFamily="18" charset="0"/>
              </a:rPr>
              <a:t>por su atención</a:t>
            </a:r>
          </a:p>
        </p:txBody>
      </p:sp>
      <p:sp>
        <p:nvSpPr>
          <p:cNvPr id="4" name="Rectángulo 3">
            <a:extLst>
              <a:ext uri="{FF2B5EF4-FFF2-40B4-BE49-F238E27FC236}">
                <a16:creationId xmlns:a16="http://schemas.microsoft.com/office/drawing/2014/main" id="{27AEE005-4E39-E94A-CAFF-02F1A0A3193C}"/>
              </a:ext>
            </a:extLst>
          </p:cNvPr>
          <p:cNvSpPr/>
          <p:nvPr/>
        </p:nvSpPr>
        <p:spPr>
          <a:xfrm>
            <a:off x="5079631" y="3186482"/>
            <a:ext cx="7089365" cy="2862322"/>
          </a:xfrm>
          <a:prstGeom prst="rect">
            <a:avLst/>
          </a:prstGeom>
        </p:spPr>
        <p:txBody>
          <a:bodyPr wrap="square">
            <a:spAutoFit/>
          </a:bodyPr>
          <a:lstStyle/>
          <a:p>
            <a:pPr algn="r"/>
            <a:r>
              <a:rPr lang="es-ES_tradnl" sz="3600" b="1" dirty="0">
                <a:latin typeface="Cambria" panose="02040503050406030204" pitchFamily="18" charset="0"/>
              </a:rPr>
              <a:t>Nelson Hahn</a:t>
            </a:r>
          </a:p>
          <a:p>
            <a:pPr algn="r"/>
            <a:r>
              <a:rPr lang="es-ES_tradnl" sz="3600" b="1" dirty="0">
                <a:latin typeface="Cambria" panose="02040503050406030204" pitchFamily="18" charset="0"/>
              </a:rPr>
              <a:t>https://contadores-aic.org/</a:t>
            </a:r>
          </a:p>
          <a:p>
            <a:pPr algn="r"/>
            <a:r>
              <a:rPr lang="es-ES_tradnl" sz="3600" b="1" dirty="0">
                <a:solidFill>
                  <a:srgbClr val="0070C0"/>
                </a:solidFill>
                <a:latin typeface="Cambria" panose="02040503050406030204" pitchFamily="18" charset="0"/>
              </a:rPr>
              <a:t>presidencia@contadores-aic.org</a:t>
            </a:r>
          </a:p>
          <a:p>
            <a:pPr algn="r"/>
            <a:r>
              <a:rPr lang="es-ES_tradnl" sz="3600" b="1" dirty="0">
                <a:latin typeface="Cambria" panose="02040503050406030204" pitchFamily="18" charset="0"/>
              </a:rPr>
              <a:t>1-809-543-6336</a:t>
            </a:r>
          </a:p>
          <a:p>
            <a:pPr algn="r"/>
            <a:r>
              <a:rPr lang="es-ES_tradnl" sz="3600" b="1" dirty="0">
                <a:solidFill>
                  <a:schemeClr val="tx1">
                    <a:lumMod val="65000"/>
                    <a:lumOff val="35000"/>
                  </a:schemeClr>
                </a:solidFill>
                <a:latin typeface="Cambria" panose="02040503050406030204" pitchFamily="18" charset="0"/>
              </a:rPr>
              <a:t>República Dominicana</a:t>
            </a:r>
            <a:endParaRPr lang="es-ES" sz="3600" b="1" dirty="0">
              <a:solidFill>
                <a:schemeClr val="tx1">
                  <a:lumMod val="65000"/>
                  <a:lumOff val="35000"/>
                </a:schemeClr>
              </a:solidFill>
              <a:latin typeface="Cambria" panose="02040503050406030204" pitchFamily="18" charset="0"/>
            </a:endParaRPr>
          </a:p>
        </p:txBody>
      </p:sp>
    </p:spTree>
    <p:extLst>
      <p:ext uri="{BB962C8B-B14F-4D97-AF65-F5344CB8AC3E}">
        <p14:creationId xmlns:p14="http://schemas.microsoft.com/office/powerpoint/2010/main" val="1495326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05">
            <a:extLst>
              <a:ext uri="{FF2B5EF4-FFF2-40B4-BE49-F238E27FC236}">
                <a16:creationId xmlns:a16="http://schemas.microsoft.com/office/drawing/2014/main" id="{FA98584F-7A96-F4E3-CB3C-34C44F9B4335}"/>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Imagen 6">
            <a:extLst>
              <a:ext uri="{FF2B5EF4-FFF2-40B4-BE49-F238E27FC236}">
                <a16:creationId xmlns:a16="http://schemas.microsoft.com/office/drawing/2014/main" id="{838B6094-5FF9-B0B0-1EBD-4443782A6D46}"/>
              </a:ext>
            </a:extLst>
          </p:cNvPr>
          <p:cNvPicPr>
            <a:picLocks noChangeAspect="1"/>
          </p:cNvPicPr>
          <p:nvPr/>
        </p:nvPicPr>
        <p:blipFill>
          <a:blip r:embed="rId3"/>
          <a:stretch>
            <a:fillRect/>
          </a:stretch>
        </p:blipFill>
        <p:spPr>
          <a:xfrm>
            <a:off x="0" y="223290"/>
            <a:ext cx="12192000" cy="5636503"/>
          </a:xfrm>
          <a:prstGeom prst="rect">
            <a:avLst/>
          </a:prstGeom>
        </p:spPr>
      </p:pic>
    </p:spTree>
    <p:extLst>
      <p:ext uri="{BB962C8B-B14F-4D97-AF65-F5344CB8AC3E}">
        <p14:creationId xmlns:p14="http://schemas.microsoft.com/office/powerpoint/2010/main" val="3895639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495B1-0385-BB0C-E7E5-D63C046E7B91}"/>
            </a:ext>
          </a:extLst>
        </p:cNvPr>
        <p:cNvGrpSpPr/>
        <p:nvPr/>
      </p:nvGrpSpPr>
      <p:grpSpPr>
        <a:xfrm>
          <a:off x="0" y="0"/>
          <a:ext cx="0" cy="0"/>
          <a:chOff x="0" y="0"/>
          <a:chExt cx="0" cy="0"/>
        </a:xfrm>
      </p:grpSpPr>
      <p:sp>
        <p:nvSpPr>
          <p:cNvPr id="5" name="Título 3">
            <a:extLst>
              <a:ext uri="{FF2B5EF4-FFF2-40B4-BE49-F238E27FC236}">
                <a16:creationId xmlns:a16="http://schemas.microsoft.com/office/drawing/2014/main" id="{1A8ADFCD-173C-1692-9F5F-F7ED7173067E}"/>
              </a:ext>
            </a:extLst>
          </p:cNvPr>
          <p:cNvSpPr txBox="1">
            <a:spLocks/>
          </p:cNvSpPr>
          <p:nvPr/>
        </p:nvSpPr>
        <p:spPr>
          <a:xfrm>
            <a:off x="1744002" y="278573"/>
            <a:ext cx="8703993" cy="1032838"/>
          </a:xfrm>
          <a:prstGeom prst="rect">
            <a:avLst/>
          </a:prstGeom>
        </p:spPr>
        <p:txBody>
          <a:bodyPr vert="horz" lIns="60960" tIns="30480" rIns="60960" bIns="304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09615"/>
            <a:r>
              <a:rPr lang="en-US" sz="2933" b="1" dirty="0">
                <a:solidFill>
                  <a:prstClr val="black"/>
                </a:solidFill>
                <a:latin typeface="Cambria" panose="02040503050406030204" pitchFamily="18" charset="0"/>
                <a:ea typeface="Cambria" panose="02040503050406030204" pitchFamily="18" charset="0"/>
              </a:rPr>
              <a:t>Asociación Interamericana de Contabilidad (AIC)</a:t>
            </a:r>
            <a:endParaRPr lang="es-PE" sz="2933" b="1" dirty="0">
              <a:solidFill>
                <a:prstClr val="black"/>
              </a:solidFill>
              <a:latin typeface="Cambria" panose="02040503050406030204" pitchFamily="18" charset="0"/>
              <a:ea typeface="Cambria" panose="02040503050406030204" pitchFamily="18" charset="0"/>
            </a:endParaRPr>
          </a:p>
        </p:txBody>
      </p:sp>
      <p:pic>
        <p:nvPicPr>
          <p:cNvPr id="7" name="Picture 2" descr="Plantilla-06">
            <a:extLst>
              <a:ext uri="{FF2B5EF4-FFF2-40B4-BE49-F238E27FC236}">
                <a16:creationId xmlns:a16="http://schemas.microsoft.com/office/drawing/2014/main" id="{0E8E20B8-4E3B-4D8E-6F0B-634D59A60F91}"/>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ítulo 3">
            <a:extLst>
              <a:ext uri="{FF2B5EF4-FFF2-40B4-BE49-F238E27FC236}">
                <a16:creationId xmlns:a16="http://schemas.microsoft.com/office/drawing/2014/main" id="{BCB2E6D8-ED8D-1416-3A21-BD31C22E4330}"/>
              </a:ext>
            </a:extLst>
          </p:cNvPr>
          <p:cNvSpPr txBox="1">
            <a:spLocks/>
          </p:cNvSpPr>
          <p:nvPr/>
        </p:nvSpPr>
        <p:spPr>
          <a:xfrm>
            <a:off x="1073350" y="278573"/>
            <a:ext cx="9650760" cy="1549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77"/>
            <a:r>
              <a:rPr lang="en-US" sz="2800" b="1" dirty="0">
                <a:solidFill>
                  <a:prstClr val="black"/>
                </a:solidFill>
                <a:latin typeface="Cambria" panose="02040503050406030204" pitchFamily="18" charset="0"/>
                <a:ea typeface="Cambria" panose="02040503050406030204" pitchFamily="18" charset="0"/>
              </a:rPr>
              <a:t>Asociación Interamericana de Contabilidad (AIC)</a:t>
            </a:r>
            <a:endParaRPr lang="es-PE" sz="2800" b="1" dirty="0">
              <a:solidFill>
                <a:prstClr val="black"/>
              </a:solidFill>
              <a:latin typeface="Cambria" panose="02040503050406030204" pitchFamily="18" charset="0"/>
              <a:ea typeface="Cambria" panose="02040503050406030204" pitchFamily="18" charset="0"/>
            </a:endParaRPr>
          </a:p>
        </p:txBody>
      </p:sp>
      <p:sp>
        <p:nvSpPr>
          <p:cNvPr id="3" name="CuadroTexto 2">
            <a:extLst>
              <a:ext uri="{FF2B5EF4-FFF2-40B4-BE49-F238E27FC236}">
                <a16:creationId xmlns:a16="http://schemas.microsoft.com/office/drawing/2014/main" id="{6DAEF474-D084-77F7-B72C-B5DF4B7E2934}"/>
              </a:ext>
            </a:extLst>
          </p:cNvPr>
          <p:cNvSpPr txBox="1"/>
          <p:nvPr/>
        </p:nvSpPr>
        <p:spPr>
          <a:xfrm>
            <a:off x="721451" y="1589984"/>
            <a:ext cx="10749093" cy="4278864"/>
          </a:xfrm>
          <a:prstGeom prst="rect">
            <a:avLst/>
          </a:prstGeom>
          <a:noFill/>
        </p:spPr>
        <p:txBody>
          <a:bodyPr wrap="square">
            <a:spAutoFit/>
          </a:bodyPr>
          <a:lstStyle/>
          <a:p>
            <a:pPr algn="just" defTabSz="609630">
              <a:buClr>
                <a:srgbClr val="000000"/>
              </a:buClr>
              <a:buFont typeface="Arial"/>
              <a:buNone/>
            </a:pPr>
            <a:r>
              <a:rPr lang="es-ES" sz="2267" b="1" kern="0" dirty="0">
                <a:solidFill>
                  <a:srgbClr val="0070C0"/>
                </a:solidFill>
                <a:latin typeface="Cambria" panose="02040503050406030204" pitchFamily="18" charset="0"/>
                <a:ea typeface="Cambria" panose="02040503050406030204" pitchFamily="18" charset="0"/>
                <a:cs typeface="Times New Roman" panose="02020603050405020304" pitchFamily="18" charset="0"/>
                <a:sym typeface="Arial"/>
              </a:rPr>
              <a:t>Organismo continental fundado en 1949 que integra a las organizaciones profesionales de contadores públicos de las Américas</a:t>
            </a:r>
            <a:r>
              <a:rPr lang="es-ES" sz="2267" kern="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a:t>
            </a:r>
          </a:p>
          <a:p>
            <a:pPr algn="just" defTabSz="609630">
              <a:buClr>
                <a:srgbClr val="000000"/>
              </a:buClr>
              <a:buFont typeface="Arial"/>
              <a:buNone/>
            </a:pPr>
            <a:endParaRPr lang="es-ES" sz="2267" kern="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r>
              <a:rPr lang="es-ES" sz="2267" kern="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“La AIC tiene como misión primordial la integración de todos los contadores de América, para buscar su superación, apoyo y </a:t>
            </a:r>
            <a:r>
              <a:rPr lang="es-ES" sz="2267" b="1" u="sng" kern="0" dirty="0">
                <a:solidFill>
                  <a:srgbClr val="196B24">
                    <a:lumMod val="60000"/>
                    <a:lumOff val="40000"/>
                  </a:srgbClr>
                </a:solidFill>
                <a:latin typeface="Cambria" panose="02040503050406030204" pitchFamily="18" charset="0"/>
                <a:ea typeface="Cambria" panose="02040503050406030204" pitchFamily="18" charset="0"/>
                <a:cs typeface="Times New Roman" panose="02020603050405020304" pitchFamily="18" charset="0"/>
                <a:sym typeface="Arial"/>
              </a:rPr>
              <a:t>desarrollo profesional</a:t>
            </a:r>
            <a:r>
              <a:rPr lang="es-ES" sz="2267" kern="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 científico y académico, mediante una </a:t>
            </a:r>
            <a:r>
              <a:rPr lang="es-ES" sz="2267" b="1" u="sng" kern="0" dirty="0">
                <a:solidFill>
                  <a:srgbClr val="E97132">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formación integral </a:t>
            </a:r>
            <a:r>
              <a:rPr lang="es-ES" sz="2267" kern="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y humanista. Constituye por lo tanto su objetivo principal, el propender por </a:t>
            </a:r>
            <a:r>
              <a:rPr lang="es-ES" sz="2267" b="1" u="sng" kern="0" dirty="0">
                <a:solidFill>
                  <a:srgbClr val="A02B93">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alcanzar una profesión fuerte y coherente en todo el Continente Americano</a:t>
            </a:r>
            <a:r>
              <a:rPr lang="es-ES" sz="2267" kern="0" dirty="0">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 que cumpla con su responsabilidad ante la sociedad a través de un ejercicio ético, idóneo y transparente; garante de la confianza pública, dentro de un sincero intercambio de fraternal convivencia”.</a:t>
            </a:r>
          </a:p>
          <a:p>
            <a:pPr algn="just" defTabSz="609630">
              <a:buClr>
                <a:srgbClr val="000000"/>
              </a:buClr>
              <a:buFont typeface="Arial"/>
              <a:buNone/>
            </a:pPr>
            <a:endParaRPr lang="es-DO" sz="2267" b="1" kern="0" dirty="0">
              <a:solidFill>
                <a:srgbClr val="C0504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endParaRPr>
          </a:p>
          <a:p>
            <a:pPr algn="just" defTabSz="609630">
              <a:buClr>
                <a:srgbClr val="000000"/>
              </a:buClr>
              <a:buFont typeface="Arial"/>
              <a:buNone/>
            </a:pPr>
            <a:r>
              <a:rPr lang="es-DO" sz="2267" b="1" kern="0" dirty="0">
                <a:solidFill>
                  <a:srgbClr val="C0504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La AIC es organismo del continente americano representante del IFAC.</a:t>
            </a:r>
          </a:p>
        </p:txBody>
      </p:sp>
    </p:spTree>
    <p:extLst>
      <p:ext uri="{BB962C8B-B14F-4D97-AF65-F5344CB8AC3E}">
        <p14:creationId xmlns:p14="http://schemas.microsoft.com/office/powerpoint/2010/main" val="1508267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1F278-F291-A840-7881-9B3CD5169A2D}"/>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91246A0D-2249-4DF0-A73A-E13E254A5BFF}"/>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D7985453-05A8-B618-55B8-5F11C3C64ECF}"/>
              </a:ext>
            </a:extLst>
          </p:cNvPr>
          <p:cNvSpPr txBox="1"/>
          <p:nvPr/>
        </p:nvSpPr>
        <p:spPr>
          <a:xfrm>
            <a:off x="1460067" y="646622"/>
            <a:ext cx="9271866" cy="1384995"/>
          </a:xfrm>
          <a:prstGeom prst="rect">
            <a:avLst/>
          </a:prstGeom>
          <a:noFill/>
        </p:spPr>
        <p:txBody>
          <a:bodyPr wrap="square">
            <a:spAutoFit/>
          </a:bodyPr>
          <a:lstStyle/>
          <a:p>
            <a:br>
              <a:rPr kumimoji="0" lang="es-PE"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j-cs"/>
              </a:rPr>
            </a:br>
            <a:r>
              <a:rPr lang="en-US" sz="2800" b="1" dirty="0">
                <a:solidFill>
                  <a:prstClr val="black"/>
                </a:solidFill>
                <a:latin typeface="Cambria" panose="02040503050406030204" pitchFamily="18" charset="0"/>
                <a:ea typeface="Cambria" panose="02040503050406030204" pitchFamily="18" charset="0"/>
                <a:cs typeface="+mj-cs"/>
                <a:sym typeface="Arial"/>
              </a:rPr>
              <a:t>Declaraciones de Obligaciones de los </a:t>
            </a:r>
            <a:r>
              <a:rPr lang="en-US" sz="2800" b="1" dirty="0" err="1">
                <a:solidFill>
                  <a:prstClr val="black"/>
                </a:solidFill>
                <a:latin typeface="Cambria" panose="02040503050406030204" pitchFamily="18" charset="0"/>
                <a:ea typeface="Cambria" panose="02040503050406030204" pitchFamily="18" charset="0"/>
                <a:cs typeface="+mj-cs"/>
                <a:sym typeface="Arial"/>
              </a:rPr>
              <a:t>Miembros</a:t>
            </a:r>
            <a:r>
              <a:rPr lang="en-US" sz="2800" b="1" dirty="0">
                <a:solidFill>
                  <a:prstClr val="black"/>
                </a:solidFill>
                <a:latin typeface="Cambria" panose="02040503050406030204" pitchFamily="18" charset="0"/>
                <a:ea typeface="Cambria" panose="02040503050406030204" pitchFamily="18" charset="0"/>
                <a:cs typeface="+mj-cs"/>
                <a:sym typeface="Arial"/>
              </a:rPr>
              <a:t> (DOM)</a:t>
            </a:r>
            <a:br>
              <a:rPr lang="es-PE" sz="2800" b="1" dirty="0">
                <a:solidFill>
                  <a:prstClr val="black"/>
                </a:solidFill>
                <a:latin typeface="Cambria" panose="02040503050406030204" pitchFamily="18" charset="0"/>
                <a:ea typeface="Cambria" panose="02040503050406030204" pitchFamily="18" charset="0"/>
                <a:cs typeface="+mj-cs"/>
                <a:sym typeface="Arial"/>
              </a:rPr>
            </a:br>
            <a:endParaRPr lang="es-DO" sz="2800" b="1" dirty="0">
              <a:solidFill>
                <a:prstClr val="black"/>
              </a:solidFill>
              <a:latin typeface="Cambria" panose="02040503050406030204" pitchFamily="18" charset="0"/>
              <a:ea typeface="Cambria" panose="02040503050406030204" pitchFamily="18" charset="0"/>
              <a:cs typeface="+mj-cs"/>
            </a:endParaRPr>
          </a:p>
        </p:txBody>
      </p:sp>
      <p:sp>
        <p:nvSpPr>
          <p:cNvPr id="4" name="CuadroTexto 3">
            <a:extLst>
              <a:ext uri="{FF2B5EF4-FFF2-40B4-BE49-F238E27FC236}">
                <a16:creationId xmlns:a16="http://schemas.microsoft.com/office/drawing/2014/main" id="{0648D737-168B-3AA4-3E99-4859BCAF4242}"/>
              </a:ext>
            </a:extLst>
          </p:cNvPr>
          <p:cNvSpPr txBox="1"/>
          <p:nvPr/>
        </p:nvSpPr>
        <p:spPr>
          <a:xfrm>
            <a:off x="1073036" y="2031617"/>
            <a:ext cx="10293902" cy="2308324"/>
          </a:xfrm>
          <a:prstGeom prst="rect">
            <a:avLst/>
          </a:prstGeom>
          <a:noFill/>
        </p:spPr>
        <p:txBody>
          <a:bodyPr wrap="square" rtlCol="0">
            <a:spAutoFit/>
          </a:bodyPr>
          <a:lstStyle/>
          <a:p>
            <a:pPr algn="just">
              <a:buClr>
                <a:srgbClr val="000066"/>
              </a:buClr>
            </a:pPr>
            <a:r>
              <a:rPr lang="es-DO" altLang="es-MX" sz="2400" dirty="0">
                <a:solidFill>
                  <a:prstClr val="black"/>
                </a:solidFill>
                <a:latin typeface="Cambria" panose="02040503050406030204" pitchFamily="18" charset="0"/>
                <a:ea typeface="Cambria" panose="02040503050406030204" pitchFamily="18" charset="0"/>
              </a:rPr>
              <a:t>Ofrecen claros marcos de referencia para ayudar a los </a:t>
            </a:r>
            <a:r>
              <a:rPr lang="es-DO" altLang="es-MX" sz="2400" u="sng" dirty="0">
                <a:solidFill>
                  <a:prstClr val="black"/>
                </a:solidFill>
                <a:latin typeface="Cambria" panose="02040503050406030204" pitchFamily="18" charset="0"/>
                <a:ea typeface="Cambria" panose="02040503050406030204" pitchFamily="18" charset="0"/>
              </a:rPr>
              <a:t>organismos miembros</a:t>
            </a:r>
            <a:r>
              <a:rPr lang="es-DO" altLang="es-MX" sz="2400" dirty="0">
                <a:solidFill>
                  <a:prstClr val="black"/>
                </a:solidFill>
                <a:latin typeface="Cambria" panose="02040503050406030204" pitchFamily="18" charset="0"/>
                <a:ea typeface="Cambria" panose="02040503050406030204" pitchFamily="18" charset="0"/>
              </a:rPr>
              <a:t>, actuales y potenciales, de la IFAC, a </a:t>
            </a:r>
            <a:r>
              <a:rPr lang="es-DO" altLang="es-MX" sz="2400" b="1" dirty="0">
                <a:solidFill>
                  <a:srgbClr val="4F81BD">
                    <a:lumMod val="75000"/>
                  </a:srgbClr>
                </a:solidFill>
                <a:latin typeface="Cambria" panose="02040503050406030204" pitchFamily="18" charset="0"/>
                <a:ea typeface="Cambria" panose="02040503050406030204" pitchFamily="18" charset="0"/>
              </a:rPr>
              <a:t>asegurar un desempeño de alta calidad por parte de los contadores públicos profesionales</a:t>
            </a:r>
            <a:r>
              <a:rPr lang="es-DO" altLang="es-MX" sz="2400" b="1" dirty="0">
                <a:solidFill>
                  <a:srgbClr val="00B050"/>
                </a:solidFill>
                <a:latin typeface="Cambria" panose="02040503050406030204" pitchFamily="18" charset="0"/>
                <a:ea typeface="Cambria" panose="02040503050406030204" pitchFamily="18" charset="0"/>
              </a:rPr>
              <a:t>.</a:t>
            </a:r>
            <a:r>
              <a:rPr lang="es-DO" altLang="es-MX" sz="2400" dirty="0">
                <a:solidFill>
                  <a:prstClr val="black"/>
                </a:solidFill>
                <a:latin typeface="Cambria" panose="02040503050406030204" pitchFamily="18" charset="0"/>
                <a:ea typeface="Cambria" panose="02040503050406030204" pitchFamily="18" charset="0"/>
              </a:rPr>
              <a:t> </a:t>
            </a:r>
            <a:r>
              <a:rPr lang="es-DO" altLang="es-MX" sz="2400" u="sng" dirty="0">
                <a:solidFill>
                  <a:prstClr val="black"/>
                </a:solidFill>
                <a:latin typeface="Cambria" panose="02040503050406030204" pitchFamily="18" charset="0"/>
                <a:ea typeface="Cambria" panose="02040503050406030204" pitchFamily="18" charset="0"/>
              </a:rPr>
              <a:t>Las declaraciones</a:t>
            </a:r>
            <a:r>
              <a:rPr lang="es-DO" altLang="es-MX" sz="2400" dirty="0">
                <a:solidFill>
                  <a:prstClr val="black"/>
                </a:solidFill>
                <a:latin typeface="Cambria" panose="02040503050406030204" pitchFamily="18" charset="0"/>
                <a:ea typeface="Cambria" panose="02040503050406030204" pitchFamily="18" charset="0"/>
              </a:rPr>
              <a:t> cubren las </a:t>
            </a:r>
            <a:r>
              <a:rPr lang="es-DO" altLang="es-MX" sz="2400" dirty="0">
                <a:solidFill>
                  <a:schemeClr val="accent2">
                    <a:lumMod val="75000"/>
                  </a:schemeClr>
                </a:solidFill>
                <a:latin typeface="Cambria" panose="02040503050406030204" pitchFamily="18" charset="0"/>
                <a:ea typeface="Cambria" panose="02040503050406030204" pitchFamily="18" charset="0"/>
              </a:rPr>
              <a:t>obligaciones que tienen los organismos miembros de apoyar las actividades de IFAC</a:t>
            </a:r>
            <a:r>
              <a:rPr lang="es-DO" altLang="es-MX" sz="2400" dirty="0">
                <a:solidFill>
                  <a:prstClr val="black"/>
                </a:solidFill>
                <a:latin typeface="Cambria" panose="02040503050406030204" pitchFamily="18" charset="0"/>
                <a:ea typeface="Cambria" panose="02040503050406030204" pitchFamily="18" charset="0"/>
              </a:rPr>
              <a:t> y las obligaciones que tienen con respecto a la </a:t>
            </a:r>
            <a:r>
              <a:rPr lang="es-DO" altLang="es-MX" sz="2400" b="1" dirty="0">
                <a:solidFill>
                  <a:srgbClr val="FF0000"/>
                </a:solidFill>
                <a:latin typeface="Cambria" panose="02040503050406030204" pitchFamily="18" charset="0"/>
                <a:ea typeface="Cambria" panose="02040503050406030204" pitchFamily="18" charset="0"/>
              </a:rPr>
              <a:t>seguridad sobre la calidad</a:t>
            </a:r>
            <a:r>
              <a:rPr lang="es-DO" altLang="es-MX" sz="2400" dirty="0">
                <a:solidFill>
                  <a:prstClr val="black"/>
                </a:solidFill>
                <a:latin typeface="Cambria" panose="02040503050406030204" pitchFamily="18" charset="0"/>
                <a:ea typeface="Cambria" panose="02040503050406030204" pitchFamily="18" charset="0"/>
              </a:rPr>
              <a:t>, y </a:t>
            </a:r>
            <a:r>
              <a:rPr lang="es-DO" altLang="es-MX" sz="2400" u="sng" dirty="0">
                <a:solidFill>
                  <a:prstClr val="black"/>
                </a:solidFill>
                <a:latin typeface="Cambria" panose="02040503050406030204" pitchFamily="18" charset="0"/>
                <a:ea typeface="Cambria" panose="02040503050406030204" pitchFamily="18" charset="0"/>
              </a:rPr>
              <a:t>la investigación y disciplina de la profesión. </a:t>
            </a:r>
          </a:p>
        </p:txBody>
      </p:sp>
    </p:spTree>
    <p:extLst>
      <p:ext uri="{BB962C8B-B14F-4D97-AF65-F5344CB8AC3E}">
        <p14:creationId xmlns:p14="http://schemas.microsoft.com/office/powerpoint/2010/main" val="280122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B087D-44DB-8813-7EE0-65173A8B9DA8}"/>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74818E59-B392-D032-DD7F-E2D31EA6A986}"/>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8" name="Diagrama 7">
            <a:extLst>
              <a:ext uri="{FF2B5EF4-FFF2-40B4-BE49-F238E27FC236}">
                <a16:creationId xmlns:a16="http://schemas.microsoft.com/office/drawing/2014/main" id="{1ED1A4B2-4FCF-BAD3-D131-34A359FBF0C1}"/>
              </a:ext>
            </a:extLst>
          </p:cNvPr>
          <p:cNvGraphicFramePr/>
          <p:nvPr>
            <p:extLst>
              <p:ext uri="{D42A27DB-BD31-4B8C-83A1-F6EECF244321}">
                <p14:modId xmlns:p14="http://schemas.microsoft.com/office/powerpoint/2010/main" val="3083044331"/>
              </p:ext>
            </p:extLst>
          </p:nvPr>
        </p:nvGraphicFramePr>
        <p:xfrm>
          <a:off x="293298" y="120770"/>
          <a:ext cx="11605404" cy="63123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5106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0" y="2"/>
            <a:ext cx="12192000" cy="6856287"/>
          </a:xfrm>
          <a:prstGeom prst="rect">
            <a:avLst/>
          </a:prstGeom>
          <a:ln>
            <a:solidFill>
              <a:schemeClr val="bg1"/>
            </a:solidFill>
          </a:ln>
        </p:spPr>
      </p:pic>
      <p:graphicFrame>
        <p:nvGraphicFramePr>
          <p:cNvPr id="6" name="Table 5">
            <a:extLst>
              <a:ext uri="{FF2B5EF4-FFF2-40B4-BE49-F238E27FC236}">
                <a16:creationId xmlns:a16="http://schemas.microsoft.com/office/drawing/2014/main" id="{60843047-543A-4816-B965-4903563E7656}"/>
              </a:ext>
            </a:extLst>
          </p:cNvPr>
          <p:cNvGraphicFramePr>
            <a:graphicFrameLocks noGrp="1"/>
          </p:cNvGraphicFramePr>
          <p:nvPr>
            <p:extLst>
              <p:ext uri="{D42A27DB-BD31-4B8C-83A1-F6EECF244321}">
                <p14:modId xmlns:p14="http://schemas.microsoft.com/office/powerpoint/2010/main" val="2626581428"/>
              </p:ext>
            </p:extLst>
          </p:nvPr>
        </p:nvGraphicFramePr>
        <p:xfrm>
          <a:off x="672860" y="1127663"/>
          <a:ext cx="11278509" cy="5618480"/>
        </p:xfrm>
        <a:graphic>
          <a:graphicData uri="http://schemas.openxmlformats.org/drawingml/2006/table">
            <a:tbl>
              <a:tblPr firstRow="1" bandRow="1">
                <a:tableStyleId>{2D5ABB26-0587-4C30-8999-92F81FD0307C}</a:tableStyleId>
              </a:tblPr>
              <a:tblGrid>
                <a:gridCol w="1024595">
                  <a:extLst>
                    <a:ext uri="{9D8B030D-6E8A-4147-A177-3AD203B41FA5}">
                      <a16:colId xmlns:a16="http://schemas.microsoft.com/office/drawing/2014/main" val="1826991081"/>
                    </a:ext>
                  </a:extLst>
                </a:gridCol>
                <a:gridCol w="10253914">
                  <a:extLst>
                    <a:ext uri="{9D8B030D-6E8A-4147-A177-3AD203B41FA5}">
                      <a16:colId xmlns:a16="http://schemas.microsoft.com/office/drawing/2014/main" val="13680543"/>
                    </a:ext>
                  </a:extLst>
                </a:gridCol>
              </a:tblGrid>
              <a:tr h="680720">
                <a:tc>
                  <a:txBody>
                    <a:bodyPr/>
                    <a:lstStyle/>
                    <a:p>
                      <a:r>
                        <a:rPr lang="es-DO" sz="1900" b="1" kern="0" dirty="0">
                          <a:solidFill>
                            <a:srgbClr val="003076"/>
                          </a:solidFill>
                          <a:latin typeface="Cambria" panose="02040503050406030204" pitchFamily="18" charset="0"/>
                        </a:rPr>
                        <a:t>DOM  1</a:t>
                      </a:r>
                      <a:endParaRPr lang="en-US" sz="19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DO" sz="1900" kern="0" dirty="0">
                          <a:latin typeface="Cambria" panose="02040503050406030204" pitchFamily="18" charset="0"/>
                        </a:rPr>
                        <a:t>Seguridad de la Calidad </a:t>
                      </a:r>
                      <a:r>
                        <a:rPr lang="es-DO" sz="1900" i="1" kern="0" dirty="0">
                          <a:latin typeface="Cambria" panose="02040503050406030204" pitchFamily="18" charset="0"/>
                        </a:rPr>
                        <a:t>(Consejo de Normas Internacionales de Auditoría y de Aseguramiento – IAASB). </a:t>
                      </a:r>
                      <a:r>
                        <a:rPr lang="es-DO" sz="1900" b="1" i="1" kern="0" dirty="0">
                          <a:latin typeface="Cambria" panose="02040503050406030204" pitchFamily="18" charset="0"/>
                        </a:rPr>
                        <a:t>[ Normas de Gestión de la Calidad]</a:t>
                      </a:r>
                      <a:endParaRPr lang="en-US" sz="1900" b="1"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5521587"/>
                  </a:ext>
                </a:extLst>
              </a:tr>
              <a:tr h="680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b="1" kern="0" dirty="0">
                          <a:solidFill>
                            <a:srgbClr val="003076"/>
                          </a:solidFill>
                          <a:latin typeface="Cambria" panose="02040503050406030204" pitchFamily="18" charset="0"/>
                        </a:rPr>
                        <a:t>DOM  2</a:t>
                      </a:r>
                      <a:endParaRPr lang="en-US" sz="19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kern="0" dirty="0">
                          <a:latin typeface="Cambria" panose="02040503050406030204" pitchFamily="18" charset="0"/>
                        </a:rPr>
                        <a:t>Normas Internacionales de Formación y Otras Guías del IAESB</a:t>
                      </a:r>
                      <a:r>
                        <a:rPr lang="es-DO" sz="1900" i="1" kern="0" dirty="0">
                          <a:latin typeface="Cambria" panose="02040503050406030204" pitchFamily="18" charset="0"/>
                        </a:rPr>
                        <a:t> (Consejo de Normas Internacionales de Formación en Contaduría) </a:t>
                      </a:r>
                      <a:r>
                        <a:rPr lang="es-DO" sz="1900" b="1" i="1" kern="0" dirty="0">
                          <a:latin typeface="Cambria" panose="02040503050406030204" pitchFamily="18" charset="0"/>
                        </a:rPr>
                        <a:t>[ Normas Internacionales de Educación Contable]</a:t>
                      </a:r>
                      <a:endParaRPr lang="es-DO" sz="1900" b="1" kern="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92063896"/>
                  </a:ext>
                </a:extLst>
              </a:tr>
              <a:tr h="975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b="1" kern="0" dirty="0">
                          <a:solidFill>
                            <a:srgbClr val="003076"/>
                          </a:solidFill>
                          <a:latin typeface="Cambria" panose="02040503050406030204" pitchFamily="18" charset="0"/>
                        </a:rPr>
                        <a:t>DOM  3</a:t>
                      </a:r>
                      <a:endParaRPr lang="en-US" sz="19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kern="0" dirty="0">
                          <a:latin typeface="Cambria" panose="02040503050406030204" pitchFamily="18" charset="0"/>
                        </a:rPr>
                        <a:t>Normas Internacionales, Declaraciones de Prácticas Relacionadas y Otros Documentos Emitidos por el IAASB</a:t>
                      </a:r>
                      <a:r>
                        <a:rPr lang="es-DO" sz="1900" i="1" kern="0" dirty="0">
                          <a:latin typeface="Cambria" panose="02040503050406030204" pitchFamily="18" charset="0"/>
                        </a:rPr>
                        <a:t> (Consejo de Normas Internacionales de Auditoría y de Aseguramiento)[</a:t>
                      </a:r>
                      <a:r>
                        <a:rPr lang="es-DO" sz="1900" b="1" i="1" kern="0" dirty="0">
                          <a:latin typeface="Cambria" panose="02040503050406030204" pitchFamily="18" charset="0"/>
                        </a:rPr>
                        <a:t>NIA</a:t>
                      </a:r>
                      <a:r>
                        <a:rPr lang="es-DO" sz="1900" i="1" kern="0" dirty="0">
                          <a:latin typeface="Cambria" panose="02040503050406030204" pitchFamily="18" charset="0"/>
                        </a:rPr>
                        <a:t>].</a:t>
                      </a:r>
                      <a:endParaRPr lang="es-DO" sz="1900" kern="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5107437"/>
                  </a:ext>
                </a:extLst>
              </a:tr>
              <a:tr h="680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b="1" kern="0" dirty="0">
                          <a:solidFill>
                            <a:srgbClr val="003076"/>
                          </a:solidFill>
                          <a:latin typeface="Cambria" panose="02040503050406030204" pitchFamily="18" charset="0"/>
                        </a:rPr>
                        <a:t>DOM  4</a:t>
                      </a:r>
                      <a:endParaRPr lang="en-US" sz="19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kern="0" dirty="0">
                          <a:latin typeface="Cambria" panose="02040503050406030204" pitchFamily="18" charset="0"/>
                        </a:rPr>
                        <a:t>Código de Ética IFAC para los Contadores Públicos Profesionales</a:t>
                      </a:r>
                      <a:r>
                        <a:rPr lang="es-DO" sz="1900" i="1" kern="0" dirty="0">
                          <a:latin typeface="Cambria" panose="02040503050406030204" pitchFamily="18" charset="0"/>
                        </a:rPr>
                        <a:t> (Consejo de Normas Internacionales de Ética para Contadores – IESBA).</a:t>
                      </a:r>
                      <a:r>
                        <a:rPr lang="es-DO" sz="1900" kern="0" dirty="0">
                          <a:latin typeface="Cambria" panose="02040503050406030204" pitchFamily="18" charset="0"/>
                        </a:rPr>
                        <a:t> </a:t>
                      </a:r>
                      <a:r>
                        <a:rPr lang="es-DO" sz="1900" b="1" kern="0" dirty="0">
                          <a:latin typeface="Cambria" panose="02040503050406030204" pitchFamily="18" charset="0"/>
                        </a:rPr>
                        <a:t>[Código de Ética]</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97977511"/>
                  </a:ext>
                </a:extLst>
              </a:tr>
              <a:tr h="680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b="1" kern="0" dirty="0">
                          <a:solidFill>
                            <a:srgbClr val="003076"/>
                          </a:solidFill>
                          <a:latin typeface="Cambria" panose="02040503050406030204" pitchFamily="18" charset="0"/>
                        </a:rPr>
                        <a:t>DOM  5</a:t>
                      </a:r>
                      <a:endParaRPr lang="en-US" sz="19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kern="0" dirty="0">
                          <a:latin typeface="Cambria" panose="02040503050406030204" pitchFamily="18" charset="0"/>
                        </a:rPr>
                        <a:t>Normas Contables Internacionales para el Sector Público y Otras Guías del IPSASB</a:t>
                      </a:r>
                      <a:r>
                        <a:rPr lang="es-DO" sz="1900" i="1" kern="0" dirty="0">
                          <a:latin typeface="Cambria" panose="02040503050406030204" pitchFamily="18" charset="0"/>
                        </a:rPr>
                        <a:t> (Consejo de Normas Internacionales de Contabilidad del Sector Público) [</a:t>
                      </a:r>
                      <a:r>
                        <a:rPr lang="es-DO" sz="1900" b="1" i="1" kern="0" dirty="0">
                          <a:latin typeface="Cambria" panose="02040503050406030204" pitchFamily="18" charset="0"/>
                        </a:rPr>
                        <a:t>NICSP</a:t>
                      </a:r>
                      <a:r>
                        <a:rPr lang="es-DO" sz="1900" i="1" kern="0" dirty="0">
                          <a:latin typeface="Cambria" panose="02040503050406030204" pitchFamily="18" charset="0"/>
                        </a:rPr>
                        <a:t>].</a:t>
                      </a:r>
                      <a:endParaRPr lang="es-DO" sz="1900" kern="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41115"/>
                  </a:ext>
                </a:extLst>
              </a:tr>
              <a:tr h="5521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b="1" kern="0" dirty="0">
                          <a:solidFill>
                            <a:srgbClr val="003076"/>
                          </a:solidFill>
                          <a:latin typeface="Cambria" panose="02040503050406030204" pitchFamily="18" charset="0"/>
                        </a:rPr>
                        <a:t>DOM  6</a:t>
                      </a:r>
                      <a:endParaRPr lang="en-US" sz="19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kern="0" dirty="0">
                          <a:latin typeface="Cambria" panose="02040503050406030204" pitchFamily="18" charset="0"/>
                        </a:rPr>
                        <a:t>Investigación y Disciplina</a:t>
                      </a:r>
                      <a:r>
                        <a:rPr lang="es-DO" sz="1900" i="1" kern="0" dirty="0">
                          <a:latin typeface="Cambria" panose="02040503050406030204" pitchFamily="18" charset="0"/>
                        </a:rPr>
                        <a:t> (Junta Directiva de la Federación Internacional de Contadores – IFAC). </a:t>
                      </a:r>
                      <a:r>
                        <a:rPr lang="es-DO" sz="1900" b="1" i="1" kern="0" dirty="0">
                          <a:latin typeface="Cambria" panose="02040503050406030204" pitchFamily="18" charset="0"/>
                        </a:rPr>
                        <a:t>[Investigar, juzgar y sancionar]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93095645"/>
                  </a:ext>
                </a:extLst>
              </a:tr>
              <a:tr h="680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900" b="1" kern="0" dirty="0">
                          <a:solidFill>
                            <a:srgbClr val="003076"/>
                          </a:solidFill>
                          <a:latin typeface="Cambria" panose="02040503050406030204" pitchFamily="18" charset="0"/>
                        </a:rPr>
                        <a:t>DOM  7</a:t>
                      </a:r>
                      <a:endParaRPr lang="en-US" sz="19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231" rtl="0" eaLnBrk="1" fontAlgn="auto" latinLnBrk="0" hangingPunct="1">
                        <a:lnSpc>
                          <a:spcPct val="100000"/>
                        </a:lnSpc>
                        <a:spcBef>
                          <a:spcPts val="0"/>
                        </a:spcBef>
                        <a:spcAft>
                          <a:spcPts val="0"/>
                        </a:spcAft>
                        <a:buClrTx/>
                        <a:buSzTx/>
                        <a:buFontTx/>
                        <a:buNone/>
                        <a:tabLst/>
                        <a:defRPr/>
                      </a:pPr>
                      <a:r>
                        <a:rPr lang="es-DO" sz="1900" kern="0" dirty="0">
                          <a:latin typeface="Cambria" panose="02040503050406030204" pitchFamily="18" charset="0"/>
                        </a:rPr>
                        <a:t>Normas Internacionales de Información Financiera </a:t>
                      </a:r>
                      <a:r>
                        <a:rPr lang="es-DO" sz="1900" i="1" kern="0" dirty="0">
                          <a:latin typeface="Cambria" panose="02040503050406030204" pitchFamily="18" charset="0"/>
                        </a:rPr>
                        <a:t>(Consejo de Normas Internacionales de Contabilidad – IASB) [</a:t>
                      </a:r>
                      <a:r>
                        <a:rPr lang="es-DO" sz="1900" b="1" i="1" kern="0" dirty="0">
                          <a:latin typeface="Cambria" panose="02040503050406030204" pitchFamily="18" charset="0"/>
                        </a:rPr>
                        <a:t>NIIF para las Pymes</a:t>
                      </a:r>
                      <a:r>
                        <a:rPr lang="es-DO" sz="1900" i="1" kern="0" dirty="0">
                          <a:latin typeface="Cambria" panose="02040503050406030204" pitchFamily="18" charset="0"/>
                        </a:rPr>
                        <a:t>] [</a:t>
                      </a:r>
                      <a:r>
                        <a:rPr lang="es-DO" sz="1900" b="1" i="1" kern="0" dirty="0">
                          <a:latin typeface="Cambria" panose="02040503050406030204" pitchFamily="18" charset="0"/>
                        </a:rPr>
                        <a:t>NIIF Plenas</a:t>
                      </a:r>
                      <a:r>
                        <a:rPr lang="es-DO" sz="1900" i="1" kern="0" dirty="0">
                          <a:latin typeface="Cambria" panose="02040503050406030204" pitchFamily="18" charset="0"/>
                        </a:rPr>
                        <a:t>], y  el </a:t>
                      </a:r>
                      <a:r>
                        <a:rPr lang="es-ES" sz="1900" kern="0" dirty="0">
                          <a:solidFill>
                            <a:schemeClr val="tx1"/>
                          </a:solidFill>
                          <a:latin typeface="Cambria" panose="02040503050406030204" pitchFamily="18" charset="0"/>
                          <a:ea typeface="+mn-ea"/>
                          <a:cs typeface="+mn-cs"/>
                        </a:rPr>
                        <a:t>Consejo Internacional de Normas de Sostenibilidad (ISSB). </a:t>
                      </a:r>
                    </a:p>
                    <a:p>
                      <a:endParaRPr lang="en-US" sz="190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9925475"/>
                  </a:ext>
                </a:extLst>
              </a:tr>
            </a:tbl>
          </a:graphicData>
        </a:graphic>
      </p:graphicFrame>
      <p:sp>
        <p:nvSpPr>
          <p:cNvPr id="7" name="Rectángulo 7">
            <a:extLst>
              <a:ext uri="{FF2B5EF4-FFF2-40B4-BE49-F238E27FC236}">
                <a16:creationId xmlns:a16="http://schemas.microsoft.com/office/drawing/2014/main" id="{11F66C4E-C1F3-464F-8B00-050D59250EEA}"/>
              </a:ext>
            </a:extLst>
          </p:cNvPr>
          <p:cNvSpPr txBox="1">
            <a:spLocks/>
          </p:cNvSpPr>
          <p:nvPr/>
        </p:nvSpPr>
        <p:spPr>
          <a:xfrm>
            <a:off x="1136984" y="715059"/>
            <a:ext cx="10515600" cy="40011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23" rtl="0" eaLnBrk="1" fontAlgn="auto" latinLnBrk="0" hangingPunct="1">
              <a:lnSpc>
                <a:spcPct val="100000"/>
              </a:lnSpc>
              <a:spcBef>
                <a:spcPts val="0"/>
              </a:spcBef>
              <a:spcAft>
                <a:spcPts val="0"/>
              </a:spcAft>
              <a:buClrTx/>
              <a:buSzTx/>
              <a:buFont typeface="Arial"/>
              <a:buNone/>
              <a:tabLst/>
              <a:defRPr/>
            </a:pPr>
            <a:r>
              <a:rPr kumimoji="0" lang="es-DO" sz="2000" b="1" i="0" u="none" strike="noStrike" kern="1200" cap="none" spc="0" normalizeH="0" baseline="0" noProof="0" dirty="0">
                <a:ln>
                  <a:noFill/>
                </a:ln>
                <a:solidFill>
                  <a:srgbClr val="003076"/>
                </a:solidFill>
                <a:effectLst/>
                <a:uLnTx/>
                <a:uFillTx/>
                <a:latin typeface="Cambria" panose="02040503050406030204" pitchFamily="18" charset="0"/>
                <a:ea typeface="Times New Roman" panose="02020603050405020304" pitchFamily="18" charset="0"/>
                <a:cs typeface="Times New Roman" panose="02020603050405020304" pitchFamily="18" charset="0"/>
                <a:sym typeface="Arial"/>
              </a:rPr>
              <a:t>Las Siete Declaraciones sobre las Obligaciones de los Miembros (DOM) </a:t>
            </a:r>
          </a:p>
        </p:txBody>
      </p:sp>
      <p:sp>
        <p:nvSpPr>
          <p:cNvPr id="8" name="Título 3">
            <a:extLst>
              <a:ext uri="{FF2B5EF4-FFF2-40B4-BE49-F238E27FC236}">
                <a16:creationId xmlns:a16="http://schemas.microsoft.com/office/drawing/2014/main" id="{70C1E41A-59C6-4D87-BFB3-2248E942BED3}"/>
              </a:ext>
            </a:extLst>
          </p:cNvPr>
          <p:cNvSpPr txBox="1">
            <a:spLocks/>
          </p:cNvSpPr>
          <p:nvPr/>
        </p:nvSpPr>
        <p:spPr>
          <a:xfrm>
            <a:off x="1806115" y="-105133"/>
            <a:ext cx="917733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23"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j-cs"/>
                <a:sym typeface="Arial"/>
              </a:rPr>
              <a:t>Declaraciones de Obligaciones de los Miembros (DOM)</a:t>
            </a:r>
            <a:endParaRPr kumimoji="0" lang="es-PE"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j-cs"/>
              <a:sym typeface="Arial"/>
            </a:endParaRPr>
          </a:p>
        </p:txBody>
      </p:sp>
    </p:spTree>
    <p:extLst>
      <p:ext uri="{BB962C8B-B14F-4D97-AF65-F5344CB8AC3E}">
        <p14:creationId xmlns:p14="http://schemas.microsoft.com/office/powerpoint/2010/main" val="146477259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screen">
            <a:biLevel thresh="25000"/>
            <a:extLst>
              <a:ext uri="{28A0092B-C50C-407E-A947-70E740481C1C}">
                <a14:useLocalDpi xmlns:a14="http://schemas.microsoft.com/office/drawing/2010/main"/>
              </a:ext>
            </a:extLst>
          </a:blip>
          <a:stretch>
            <a:fillRect/>
          </a:stretch>
        </p:blipFill>
        <p:spPr>
          <a:xfrm>
            <a:off x="0" y="2"/>
            <a:ext cx="12192000" cy="6856287"/>
          </a:xfrm>
          <a:prstGeom prst="rect">
            <a:avLst/>
          </a:prstGeom>
          <a:ln>
            <a:solidFill>
              <a:schemeClr val="bg1"/>
            </a:solidFill>
          </a:ln>
        </p:spPr>
      </p:pic>
      <p:sp>
        <p:nvSpPr>
          <p:cNvPr id="9" name="Título 3">
            <a:extLst>
              <a:ext uri="{FF2B5EF4-FFF2-40B4-BE49-F238E27FC236}">
                <a16:creationId xmlns:a16="http://schemas.microsoft.com/office/drawing/2014/main" id="{C22CF29F-ACA2-47D2-8716-07BC84ACBB0D}"/>
              </a:ext>
            </a:extLst>
          </p:cNvPr>
          <p:cNvSpPr txBox="1">
            <a:spLocks/>
          </p:cNvSpPr>
          <p:nvPr/>
        </p:nvSpPr>
        <p:spPr>
          <a:xfrm>
            <a:off x="-551225" y="-229392"/>
            <a:ext cx="13666409"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23"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j-cs"/>
                <a:sym typeface="Arial"/>
              </a:rPr>
              <a:t>Sugerencia de Nelson Hahn para un Orden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j-cs"/>
                <a:sym typeface="Arial"/>
              </a:rPr>
              <a:t>Lógico</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j-cs"/>
                <a:sym typeface="Arial"/>
              </a:rPr>
              <a:t> de </a:t>
            </a:r>
            <a:r>
              <a:rPr kumimoji="0" lang="es-DO"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j-cs"/>
                <a:sym typeface="Arial"/>
              </a:rPr>
              <a:t>Implementación</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j-cs"/>
                <a:sym typeface="Arial"/>
              </a:rPr>
              <a:t> de las DOM </a:t>
            </a:r>
            <a:endParaRPr kumimoji="0" lang="es-PE"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j-cs"/>
              <a:sym typeface="Arial"/>
            </a:endParaRPr>
          </a:p>
        </p:txBody>
      </p:sp>
      <p:graphicFrame>
        <p:nvGraphicFramePr>
          <p:cNvPr id="10" name="Table 5">
            <a:extLst>
              <a:ext uri="{FF2B5EF4-FFF2-40B4-BE49-F238E27FC236}">
                <a16:creationId xmlns:a16="http://schemas.microsoft.com/office/drawing/2014/main" id="{1E5D59D1-89CA-4343-84D2-00D162FC3BB9}"/>
              </a:ext>
            </a:extLst>
          </p:cNvPr>
          <p:cNvGraphicFramePr>
            <a:graphicFrameLocks noGrp="1"/>
          </p:cNvGraphicFramePr>
          <p:nvPr>
            <p:extLst>
              <p:ext uri="{D42A27DB-BD31-4B8C-83A1-F6EECF244321}">
                <p14:modId xmlns:p14="http://schemas.microsoft.com/office/powerpoint/2010/main" val="221480100"/>
              </p:ext>
            </p:extLst>
          </p:nvPr>
        </p:nvGraphicFramePr>
        <p:xfrm>
          <a:off x="168425" y="835476"/>
          <a:ext cx="11855149" cy="5656338"/>
        </p:xfrm>
        <a:graphic>
          <a:graphicData uri="http://schemas.openxmlformats.org/drawingml/2006/table">
            <a:tbl>
              <a:tblPr firstRow="1" bandRow="1">
                <a:tableStyleId>{2D5ABB26-0587-4C30-8999-92F81FD0307C}</a:tableStyleId>
              </a:tblPr>
              <a:tblGrid>
                <a:gridCol w="1012424">
                  <a:extLst>
                    <a:ext uri="{9D8B030D-6E8A-4147-A177-3AD203B41FA5}">
                      <a16:colId xmlns:a16="http://schemas.microsoft.com/office/drawing/2014/main" val="515496228"/>
                    </a:ext>
                  </a:extLst>
                </a:gridCol>
                <a:gridCol w="1131812">
                  <a:extLst>
                    <a:ext uri="{9D8B030D-6E8A-4147-A177-3AD203B41FA5}">
                      <a16:colId xmlns:a16="http://schemas.microsoft.com/office/drawing/2014/main" val="1826991081"/>
                    </a:ext>
                  </a:extLst>
                </a:gridCol>
                <a:gridCol w="9710913">
                  <a:extLst>
                    <a:ext uri="{9D8B030D-6E8A-4147-A177-3AD203B41FA5}">
                      <a16:colId xmlns:a16="http://schemas.microsoft.com/office/drawing/2014/main" val="13680543"/>
                    </a:ext>
                  </a:extLst>
                </a:gridCol>
              </a:tblGrid>
              <a:tr h="6836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rgbClr val="003076"/>
                          </a:solidFill>
                          <a:latin typeface="Cambria" panose="02040503050406030204" pitchFamily="18" charset="0"/>
                        </a:rPr>
                        <a:t>Orden NH</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rgbClr val="003076"/>
                          </a:solidFill>
                          <a:latin typeface="Cambria" panose="02040503050406030204" pitchFamily="18" charset="0"/>
                        </a:rPr>
                        <a:t>Orden IFAC</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DO" sz="1800" kern="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9508673"/>
                  </a:ext>
                </a:extLst>
              </a:tr>
              <a:tr h="683643">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800" b="1" kern="0" dirty="0">
                          <a:solidFill>
                            <a:srgbClr val="003076"/>
                          </a:solidFill>
                          <a:latin typeface="Cambria" panose="02040503050406030204" pitchFamily="18" charset="0"/>
                          <a:ea typeface="+mn-ea"/>
                          <a:cs typeface="+mn-cs"/>
                        </a:rPr>
                        <a:t>1</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b="1" kern="0" dirty="0">
                          <a:solidFill>
                            <a:srgbClr val="003076"/>
                          </a:solidFill>
                          <a:latin typeface="Cambria" panose="02040503050406030204" pitchFamily="18" charset="0"/>
                        </a:rPr>
                        <a:t>DOM  2</a:t>
                      </a:r>
                      <a:endParaRPr lang="en-US" sz="18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kern="0" dirty="0">
                          <a:latin typeface="Cambria" panose="02040503050406030204" pitchFamily="18" charset="0"/>
                        </a:rPr>
                        <a:t>Normas Internacionales de Formación y Otras Guías del IAESB</a:t>
                      </a:r>
                      <a:r>
                        <a:rPr lang="es-DO" sz="1800" i="1" kern="0" dirty="0">
                          <a:latin typeface="Cambria" panose="02040503050406030204" pitchFamily="18" charset="0"/>
                        </a:rPr>
                        <a:t> (Consejo de Normas Internacionales de Formación en Contaduría). </a:t>
                      </a:r>
                      <a:r>
                        <a:rPr lang="es-DO" sz="1800" b="1" i="1" kern="0" dirty="0">
                          <a:latin typeface="Cambria" panose="02040503050406030204" pitchFamily="18" charset="0"/>
                        </a:rPr>
                        <a:t>[ Normas Internacionales de Educación Contable]</a:t>
                      </a:r>
                      <a:endParaRPr lang="es-DO" sz="1800" kern="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519466"/>
                  </a:ext>
                </a:extLst>
              </a:tr>
              <a:tr h="6836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0" dirty="0">
                          <a:solidFill>
                            <a:srgbClr val="003076"/>
                          </a:solidFill>
                          <a:latin typeface="Cambria" panose="02040503050406030204" pitchFamily="18" charset="0"/>
                          <a:ea typeface="+mn-ea"/>
                          <a:cs typeface="+mn-cs"/>
                        </a:rPr>
                        <a:t>2</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b="1" kern="0" dirty="0">
                          <a:solidFill>
                            <a:srgbClr val="003076"/>
                          </a:solidFill>
                          <a:latin typeface="Cambria" panose="02040503050406030204" pitchFamily="18" charset="0"/>
                        </a:rPr>
                        <a:t>DOM  4</a:t>
                      </a:r>
                      <a:endParaRPr lang="en-US" sz="18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kern="0" dirty="0">
                          <a:latin typeface="Cambria" panose="02040503050406030204" pitchFamily="18" charset="0"/>
                        </a:rPr>
                        <a:t>Código de Ética IFAC para los Contadores Públicos Profesionales</a:t>
                      </a:r>
                      <a:r>
                        <a:rPr lang="es-DO" sz="1800" i="1" kern="0" dirty="0">
                          <a:latin typeface="Cambria" panose="02040503050406030204" pitchFamily="18" charset="0"/>
                        </a:rPr>
                        <a:t> (Consejo de Normas Internacionales de Ética para Contadores – IESBA).</a:t>
                      </a:r>
                      <a:r>
                        <a:rPr lang="es-DO" sz="1800" kern="0" dirty="0">
                          <a:latin typeface="Cambria" panose="02040503050406030204" pitchFamily="18" charset="0"/>
                        </a:rPr>
                        <a:t> </a:t>
                      </a:r>
                      <a:r>
                        <a:rPr lang="es-DO" sz="1800" b="1" kern="0" dirty="0">
                          <a:latin typeface="Cambria" panose="02040503050406030204" pitchFamily="18" charset="0"/>
                        </a:rPr>
                        <a:t>[Código de Ética]</a:t>
                      </a:r>
                      <a:endParaRPr lang="es-DO" sz="1800" kern="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59358877"/>
                  </a:ext>
                </a:extLst>
              </a:tr>
              <a:tr h="6836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0" dirty="0">
                          <a:solidFill>
                            <a:srgbClr val="003076"/>
                          </a:solidFill>
                          <a:latin typeface="Cambria" panose="02040503050406030204" pitchFamily="18" charset="0"/>
                          <a:ea typeface="+mn-ea"/>
                          <a:cs typeface="+mn-cs"/>
                        </a:rPr>
                        <a:t>3</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b="1" kern="0" dirty="0">
                          <a:solidFill>
                            <a:srgbClr val="003076"/>
                          </a:solidFill>
                          <a:latin typeface="Cambria" panose="02040503050406030204" pitchFamily="18" charset="0"/>
                        </a:rPr>
                        <a:t>DOM  7</a:t>
                      </a:r>
                      <a:endParaRPr lang="en-US" sz="18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231" rtl="0" eaLnBrk="1" fontAlgn="auto" latinLnBrk="0" hangingPunct="1">
                        <a:lnSpc>
                          <a:spcPct val="100000"/>
                        </a:lnSpc>
                        <a:spcBef>
                          <a:spcPts val="0"/>
                        </a:spcBef>
                        <a:spcAft>
                          <a:spcPts val="0"/>
                        </a:spcAft>
                        <a:buClrTx/>
                        <a:buSzTx/>
                        <a:buFontTx/>
                        <a:buNone/>
                        <a:tabLst/>
                        <a:defRPr/>
                      </a:pPr>
                      <a:r>
                        <a:rPr lang="es-DO" sz="1800" kern="0" dirty="0">
                          <a:latin typeface="Cambria" panose="02040503050406030204" pitchFamily="18" charset="0"/>
                        </a:rPr>
                        <a:t>Normas Internacionales de Información Financiera </a:t>
                      </a:r>
                      <a:r>
                        <a:rPr lang="es-DO" sz="1800" i="1" kern="0" dirty="0">
                          <a:latin typeface="Cambria" panose="02040503050406030204" pitchFamily="18" charset="0"/>
                        </a:rPr>
                        <a:t>(Consejo de Normas Internacionales de Contabilidad – IASB) [</a:t>
                      </a:r>
                      <a:r>
                        <a:rPr lang="es-DO" sz="1800" b="1" i="1" kern="0" dirty="0">
                          <a:latin typeface="Cambria" panose="02040503050406030204" pitchFamily="18" charset="0"/>
                        </a:rPr>
                        <a:t>NIIF para las Pymes</a:t>
                      </a:r>
                      <a:r>
                        <a:rPr lang="es-DO" sz="1800" i="1" kern="0" dirty="0">
                          <a:latin typeface="Cambria" panose="02040503050406030204" pitchFamily="18" charset="0"/>
                        </a:rPr>
                        <a:t>] [</a:t>
                      </a:r>
                      <a:r>
                        <a:rPr lang="es-DO" sz="1800" b="1" i="1" kern="0" dirty="0">
                          <a:latin typeface="Cambria" panose="02040503050406030204" pitchFamily="18" charset="0"/>
                        </a:rPr>
                        <a:t>NIIF Plenas</a:t>
                      </a:r>
                      <a:r>
                        <a:rPr lang="es-DO" sz="1800" i="1" kern="0" dirty="0">
                          <a:latin typeface="Cambria" panose="02040503050406030204" pitchFamily="18" charset="0"/>
                        </a:rPr>
                        <a:t>], y  el </a:t>
                      </a:r>
                      <a:r>
                        <a:rPr lang="es-ES" sz="1800" kern="0" dirty="0">
                          <a:solidFill>
                            <a:schemeClr val="tx1"/>
                          </a:solidFill>
                          <a:latin typeface="Cambria" panose="02040503050406030204" pitchFamily="18" charset="0"/>
                          <a:ea typeface="+mn-ea"/>
                          <a:cs typeface="+mn-cs"/>
                        </a:rPr>
                        <a:t>Consejo Internacional De Normas De Sostenibilidad (ISSB) </a:t>
                      </a:r>
                      <a:r>
                        <a:rPr lang="es-DO" sz="1800" i="1" kern="0" dirty="0">
                          <a:latin typeface="Cambria" panose="02040503050406030204" pitchFamily="18" charset="0"/>
                        </a:rPr>
                        <a:t>[</a:t>
                      </a:r>
                      <a:r>
                        <a:rPr lang="es-DO" sz="1800" b="1" i="1" kern="0" dirty="0">
                          <a:latin typeface="Cambria" panose="02040503050406030204" pitchFamily="18" charset="0"/>
                        </a:rPr>
                        <a:t>Normas de Sostenibilidad</a:t>
                      </a:r>
                      <a:r>
                        <a:rPr lang="es-DO" sz="1800" i="1" kern="0" dirty="0">
                          <a:latin typeface="Cambria" panose="02040503050406030204" pitchFamily="18" charset="0"/>
                        </a:rPr>
                        <a:t>], </a:t>
                      </a:r>
                      <a:endParaRPr lang="es-ES" sz="1800" kern="0" dirty="0">
                        <a:solidFill>
                          <a:schemeClr val="tx1"/>
                        </a:solidFill>
                        <a:latin typeface="Cambria" panose="02040503050406030204" pitchFamily="18" charset="0"/>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9925264"/>
                  </a:ext>
                </a:extLst>
              </a:tr>
              <a:tr h="6836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0" dirty="0">
                          <a:solidFill>
                            <a:srgbClr val="003076"/>
                          </a:solidFill>
                          <a:latin typeface="Cambria" panose="02040503050406030204" pitchFamily="18" charset="0"/>
                          <a:ea typeface="+mn-ea"/>
                          <a:cs typeface="+mn-cs"/>
                        </a:rPr>
                        <a:t>4</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b="1" kern="0" dirty="0">
                          <a:solidFill>
                            <a:srgbClr val="003076"/>
                          </a:solidFill>
                          <a:latin typeface="Cambria" panose="02040503050406030204" pitchFamily="18" charset="0"/>
                        </a:rPr>
                        <a:t>DOM  5</a:t>
                      </a:r>
                      <a:endParaRPr lang="en-US" sz="18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kern="0" dirty="0">
                          <a:latin typeface="Cambria" panose="02040503050406030204" pitchFamily="18" charset="0"/>
                        </a:rPr>
                        <a:t>Normas Contables Internacionales para el Sector Público y Otras Guías del IPSASB</a:t>
                      </a:r>
                      <a:r>
                        <a:rPr lang="es-DO" sz="1800" i="1" kern="0" dirty="0">
                          <a:latin typeface="Cambria" panose="02040503050406030204" pitchFamily="18" charset="0"/>
                        </a:rPr>
                        <a:t> (Consejo de Normas Internacionales de Contabilidad del Sector Público) [</a:t>
                      </a:r>
                      <a:r>
                        <a:rPr lang="es-DO" sz="1800" b="1" i="1" kern="0" dirty="0">
                          <a:latin typeface="Cambria" panose="02040503050406030204" pitchFamily="18" charset="0"/>
                        </a:rPr>
                        <a:t>NICSP</a:t>
                      </a:r>
                      <a:r>
                        <a:rPr lang="es-DO" sz="1800" i="1" kern="0" dirty="0">
                          <a:latin typeface="Cambria" panose="02040503050406030204" pitchFamily="18" charset="0"/>
                        </a:rPr>
                        <a:t>].</a:t>
                      </a:r>
                      <a:endParaRPr lang="es-DO" sz="1800" kern="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41645411"/>
                  </a:ext>
                </a:extLst>
              </a:tr>
              <a:tr h="6836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0" dirty="0">
                          <a:solidFill>
                            <a:srgbClr val="003076"/>
                          </a:solidFill>
                          <a:latin typeface="Cambria" panose="02040503050406030204" pitchFamily="18" charset="0"/>
                          <a:ea typeface="+mn-ea"/>
                          <a:cs typeface="+mn-cs"/>
                        </a:rPr>
                        <a:t>5</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b="1" kern="0" dirty="0">
                          <a:solidFill>
                            <a:srgbClr val="003076"/>
                          </a:solidFill>
                          <a:latin typeface="Cambria" panose="02040503050406030204" pitchFamily="18" charset="0"/>
                        </a:rPr>
                        <a:t>DOM  3</a:t>
                      </a:r>
                      <a:endParaRPr lang="en-US" sz="18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kern="0" dirty="0">
                          <a:latin typeface="Cambria" panose="02040503050406030204" pitchFamily="18" charset="0"/>
                        </a:rPr>
                        <a:t>Normas Internacionales, Declaraciones de Prácticas Relacionadas y Otros Documentos Emitidos por el IAASB</a:t>
                      </a:r>
                      <a:r>
                        <a:rPr lang="es-DO" sz="1800" i="1" kern="0" dirty="0">
                          <a:latin typeface="Cambria" panose="02040503050406030204" pitchFamily="18" charset="0"/>
                        </a:rPr>
                        <a:t> (Consejo de Normas Internacionales de Auditoría y de Aseguramiento)[</a:t>
                      </a:r>
                      <a:r>
                        <a:rPr lang="es-DO" sz="1800" b="1" i="1" kern="0" dirty="0">
                          <a:latin typeface="Cambria" panose="02040503050406030204" pitchFamily="18" charset="0"/>
                        </a:rPr>
                        <a:t>NIA</a:t>
                      </a:r>
                      <a:r>
                        <a:rPr lang="es-DO" sz="1800" i="1" kern="0" dirty="0">
                          <a:latin typeface="Cambria" panose="02040503050406030204" pitchFamily="18" charset="0"/>
                        </a:rPr>
                        <a:t>].</a:t>
                      </a:r>
                      <a:endParaRPr lang="es-DO" sz="1800" kern="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4722156"/>
                  </a:ext>
                </a:extLst>
              </a:tr>
              <a:tr h="683643">
                <a:tc>
                  <a:txBody>
                    <a:bodyPr/>
                    <a:lstStyle/>
                    <a:p>
                      <a:pPr algn="ctr"/>
                      <a:r>
                        <a:rPr lang="en-US" sz="1800" b="1" kern="0" dirty="0">
                          <a:solidFill>
                            <a:srgbClr val="003076"/>
                          </a:solidFill>
                          <a:latin typeface="Cambria" panose="02040503050406030204" pitchFamily="18" charset="0"/>
                          <a:ea typeface="+mn-ea"/>
                          <a:cs typeface="+mn-cs"/>
                        </a:rPr>
                        <a:t>6</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s-DO" sz="1800" b="1" kern="0" dirty="0">
                          <a:solidFill>
                            <a:srgbClr val="003076"/>
                          </a:solidFill>
                          <a:latin typeface="Cambria" panose="02040503050406030204" pitchFamily="18" charset="0"/>
                        </a:rPr>
                        <a:t>DOM  1</a:t>
                      </a:r>
                      <a:endParaRPr lang="en-US" sz="18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s-DO" sz="1800" b="1" kern="0" dirty="0">
                          <a:solidFill>
                            <a:srgbClr val="C00000"/>
                          </a:solidFill>
                          <a:latin typeface="Cambria" panose="02040503050406030204" pitchFamily="18" charset="0"/>
                        </a:rPr>
                        <a:t>Seguridad de la Calidad</a:t>
                      </a:r>
                      <a:r>
                        <a:rPr lang="es-DO" sz="1800" kern="0" dirty="0">
                          <a:latin typeface="Cambria" panose="02040503050406030204" pitchFamily="18" charset="0"/>
                        </a:rPr>
                        <a:t> </a:t>
                      </a:r>
                      <a:r>
                        <a:rPr lang="es-DO" sz="1800" i="1" kern="0" dirty="0">
                          <a:latin typeface="Cambria" panose="02040503050406030204" pitchFamily="18" charset="0"/>
                        </a:rPr>
                        <a:t>(Consejo de Normas Internacionales de Auditoría y de Aseguramiento – IAASB). </a:t>
                      </a:r>
                      <a:r>
                        <a:rPr lang="es-DO" sz="1800" b="1" i="1" kern="0" dirty="0">
                          <a:latin typeface="Cambria" panose="02040503050406030204" pitchFamily="18" charset="0"/>
                        </a:rPr>
                        <a:t>[ Normas de Gestión de la Calidad]</a:t>
                      </a:r>
                      <a:endParaRPr lang="en-US" sz="180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55521587"/>
                  </a:ext>
                </a:extLst>
              </a:tr>
              <a:tr h="5545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0" dirty="0">
                          <a:solidFill>
                            <a:srgbClr val="003076"/>
                          </a:solidFill>
                          <a:latin typeface="Cambria" panose="02040503050406030204" pitchFamily="18" charset="0"/>
                          <a:ea typeface="+mn-ea"/>
                          <a:cs typeface="+mn-cs"/>
                        </a:rPr>
                        <a:t>7</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b="1" kern="0" dirty="0">
                          <a:solidFill>
                            <a:srgbClr val="003076"/>
                          </a:solidFill>
                          <a:latin typeface="Cambria" panose="02040503050406030204" pitchFamily="18" charset="0"/>
                        </a:rPr>
                        <a:t>DOM  6</a:t>
                      </a:r>
                      <a:endParaRPr lang="en-US" sz="1800" dirty="0">
                        <a:solidFill>
                          <a:srgbClr val="003076"/>
                        </a:solidFill>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DO" sz="1800" kern="0" dirty="0">
                          <a:latin typeface="Cambria" panose="02040503050406030204" pitchFamily="18" charset="0"/>
                        </a:rPr>
                        <a:t>Investigación y Disciplina</a:t>
                      </a:r>
                      <a:r>
                        <a:rPr lang="es-DO" sz="1800" i="1" kern="0" dirty="0">
                          <a:latin typeface="Cambria" panose="02040503050406030204" pitchFamily="18" charset="0"/>
                        </a:rPr>
                        <a:t> (Junta Directiva de la Federación Internacional de Contadores – IFAC).</a:t>
                      </a:r>
                      <a:r>
                        <a:rPr lang="es-DO" sz="1800" b="1" i="1" kern="0" dirty="0">
                          <a:latin typeface="Cambria" panose="02040503050406030204" pitchFamily="18" charset="0"/>
                        </a:rPr>
                        <a:t> [Investigar, juzgar y sancionar]</a:t>
                      </a:r>
                      <a:endParaRPr lang="es-DO" sz="1800" i="1" kern="0" dirty="0">
                        <a:latin typeface="Cambria" panose="02040503050406030204" pitchFamily="18"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3095645"/>
                  </a:ext>
                </a:extLst>
              </a:tr>
            </a:tbl>
          </a:graphicData>
        </a:graphic>
      </p:graphicFrame>
    </p:spTree>
    <p:extLst>
      <p:ext uri="{BB962C8B-B14F-4D97-AF65-F5344CB8AC3E}">
        <p14:creationId xmlns:p14="http://schemas.microsoft.com/office/powerpoint/2010/main" val="1886541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Office Them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689a388-a709-4b4a-9273-208f54baaf1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03A1AEAFFB841D449E9A621DED0AD41D" ma:contentTypeVersion="15" ma:contentTypeDescription="Crear nuevo documento." ma:contentTypeScope="" ma:versionID="8bdf0b33af1d68ed45e2ceb8f63ebadb">
  <xsd:schema xmlns:xsd="http://www.w3.org/2001/XMLSchema" xmlns:xs="http://www.w3.org/2001/XMLSchema" xmlns:p="http://schemas.microsoft.com/office/2006/metadata/properties" xmlns:ns3="e689a388-a709-4b4a-9273-208f54baaf17" xmlns:ns4="d988aece-900d-49c6-8226-216afee6e5dd" targetNamespace="http://schemas.microsoft.com/office/2006/metadata/properties" ma:root="true" ma:fieldsID="b93068290cc53fcf69974b07a48edcd7" ns3:_="" ns4:_="">
    <xsd:import namespace="e689a388-a709-4b4a-9273-208f54baaf17"/>
    <xsd:import namespace="d988aece-900d-49c6-8226-216afee6e5dd"/>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AutoTags" minOccurs="0"/>
                <xsd:element ref="ns3:MediaLengthInSeconds" minOccurs="0"/>
                <xsd:element ref="ns3:MediaServiceObjectDetectorVersions" minOccurs="0"/>
                <xsd:element ref="ns3:MediaServiceGenerationTime" minOccurs="0"/>
                <xsd:element ref="ns3:MediaServiceEventHashCode" minOccurs="0"/>
                <xsd:element ref="ns3:MediaServiceSystem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89a388-a709-4b4a-9273-208f54baaf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988aece-900d-49c6-8226-216afee6e5dd" elementFormDefault="qualified">
    <xsd:import namespace="http://schemas.microsoft.com/office/2006/documentManagement/types"/>
    <xsd:import namespace="http://schemas.microsoft.com/office/infopath/2007/PartnerControls"/>
    <xsd:element name="SharedWithUsers" ma:index="1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talles de uso compartido" ma:internalName="SharedWithDetails" ma:readOnly="true">
      <xsd:simpleType>
        <xsd:restriction base="dms:Note">
          <xsd:maxLength value="255"/>
        </xsd:restriction>
      </xsd:simpleType>
    </xsd:element>
    <xsd:element name="SharingHintHash" ma:index="13"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04BA35-3A18-47E1-998A-787294E24EF7}">
  <ds:schemaRefs>
    <ds:schemaRef ds:uri="http://schemas.microsoft.com/office/2006/metadata/properties"/>
    <ds:schemaRef ds:uri="http://purl.org/dc/terms/"/>
    <ds:schemaRef ds:uri="http://schemas.microsoft.com/office/2006/documentManagement/types"/>
    <ds:schemaRef ds:uri="d988aece-900d-49c6-8226-216afee6e5dd"/>
    <ds:schemaRef ds:uri="http://schemas.microsoft.com/office/infopath/2007/PartnerControls"/>
    <ds:schemaRef ds:uri="http://purl.org/dc/elements/1.1/"/>
    <ds:schemaRef ds:uri="http://schemas.openxmlformats.org/package/2006/metadata/core-properties"/>
    <ds:schemaRef ds:uri="e689a388-a709-4b4a-9273-208f54baaf17"/>
    <ds:schemaRef ds:uri="http://www.w3.org/XML/1998/namespace"/>
    <ds:schemaRef ds:uri="http://purl.org/dc/dcmitype/"/>
  </ds:schemaRefs>
</ds:datastoreItem>
</file>

<file path=customXml/itemProps2.xml><?xml version="1.0" encoding="utf-8"?>
<ds:datastoreItem xmlns:ds="http://schemas.openxmlformats.org/officeDocument/2006/customXml" ds:itemID="{FF54E00F-8BC8-4B6E-8DE6-AC0F7157AC1A}">
  <ds:schemaRefs>
    <ds:schemaRef ds:uri="http://schemas.microsoft.com/sharepoint/v3/contenttype/forms"/>
  </ds:schemaRefs>
</ds:datastoreItem>
</file>

<file path=customXml/itemProps3.xml><?xml version="1.0" encoding="utf-8"?>
<ds:datastoreItem xmlns:ds="http://schemas.openxmlformats.org/officeDocument/2006/customXml" ds:itemID="{DF30BADD-4CC0-49BA-8E02-7B3B9505B7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89a388-a709-4b4a-9273-208f54baaf17"/>
    <ds:schemaRef ds:uri="d988aece-900d-49c6-8226-216afee6e5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567</TotalTime>
  <Words>2724</Words>
  <Application>Microsoft Office PowerPoint</Application>
  <PresentationFormat>Panorámica</PresentationFormat>
  <Paragraphs>360</Paragraphs>
  <Slides>34</Slides>
  <Notes>0</Notes>
  <HiddenSlides>0</HiddenSlides>
  <MMClips>0</MMClips>
  <ScaleCrop>false</ScaleCrop>
  <HeadingPairs>
    <vt:vector size="6" baseType="variant">
      <vt:variant>
        <vt:lpstr>Fuentes usadas</vt:lpstr>
      </vt:variant>
      <vt:variant>
        <vt:i4>12</vt:i4>
      </vt:variant>
      <vt:variant>
        <vt:lpstr>Tema</vt:lpstr>
      </vt:variant>
      <vt:variant>
        <vt:i4>4</vt:i4>
      </vt:variant>
      <vt:variant>
        <vt:lpstr>Títulos de diapositiva</vt:lpstr>
      </vt:variant>
      <vt:variant>
        <vt:i4>34</vt:i4>
      </vt:variant>
    </vt:vector>
  </HeadingPairs>
  <TitlesOfParts>
    <vt:vector size="50" baseType="lpstr">
      <vt:lpstr>Amasis MT Pro Black</vt:lpstr>
      <vt:lpstr>Aptos</vt:lpstr>
      <vt:lpstr>Aptos Display</vt:lpstr>
      <vt:lpstr>Arial</vt:lpstr>
      <vt:lpstr>Baskerville Old Face</vt:lpstr>
      <vt:lpstr>Calibri</vt:lpstr>
      <vt:lpstr>Calibri Light</vt:lpstr>
      <vt:lpstr>Cambria</vt:lpstr>
      <vt:lpstr>Century Gothic</vt:lpstr>
      <vt:lpstr>Monotype Corsiva</vt:lpstr>
      <vt:lpstr>Poppins Semi-Bold</vt:lpstr>
      <vt:lpstr>Wingdings</vt:lpstr>
      <vt:lpstr>Office Theme</vt:lpstr>
      <vt:lpstr>1_Office Theme</vt:lpstr>
      <vt:lpstr>Diseño personalizado</vt:lpstr>
      <vt:lpstr>2_Office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Miriam Annette Grisanty Martínez</dc:creator>
  <cp:lastModifiedBy>Usuario</cp:lastModifiedBy>
  <cp:revision>75</cp:revision>
  <dcterms:created xsi:type="dcterms:W3CDTF">2026-01-30T01:02:38Z</dcterms:created>
  <dcterms:modified xsi:type="dcterms:W3CDTF">2026-05-06T23:42:14Z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0x01010003A1AEAFFB841D449E9A621DED0AD41D</vt:lpwstr>
  </property>
</Properties>
</file>